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ink/ink1.xml" ContentType="application/inkml+xml"/>
  <Override PartName="/ppt/ink/ink2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71" r:id="rId4"/>
  </p:sldMasterIdLst>
  <p:notesMasterIdLst>
    <p:notesMasterId r:id="rId11"/>
  </p:notesMasterIdLst>
  <p:handoutMasterIdLst>
    <p:handoutMasterId r:id="rId12"/>
  </p:handoutMasterIdLst>
  <p:sldIdLst>
    <p:sldId id="1291" r:id="rId5"/>
    <p:sldId id="1284" r:id="rId6"/>
    <p:sldId id="1285" r:id="rId7"/>
    <p:sldId id="1286" r:id="rId8"/>
    <p:sldId id="1287" r:id="rId9"/>
    <p:sldId id="1288" r:id="rId10"/>
    <p:sldId r:id="rId19" id="1292"/>
  </p:sldIdLst>
  <p:sldSz cx="12188825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oadmap" id="{AB1B19AF-1DE1-6B45-8BBE-11230709C056}">
          <p14:sldIdLst>
            <p14:sldId id="1291"/>
            <p14:sldId id="1284"/>
            <p14:sldId id="1285"/>
            <p14:sldId id="1286"/>
            <p14:sldId id="1287"/>
            <p14:sldId id="1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E2E2E2"/>
    <a:srgbClr val="CBCBCD"/>
    <a:srgbClr val="C1C1C3"/>
    <a:srgbClr val="DADADA"/>
    <a:srgbClr val="A6A6A8"/>
    <a:srgbClr val="B8B8BA"/>
    <a:srgbClr val="D2D2D2"/>
    <a:srgbClr val="E8E8E8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27" autoAdjust="0"/>
    <p:restoredTop sz="81092" autoAdjust="0"/>
  </p:normalViewPr>
  <p:slideViewPr>
    <p:cSldViewPr snapToGrid="0" snapToObjects="1">
      <p:cViewPr varScale="1">
        <p:scale>
          <a:sx n="105" d="100"/>
          <a:sy n="105" d="100"/>
        </p:scale>
        <p:origin x="560" y="184"/>
      </p:cViewPr>
      <p:guideLst/>
    </p:cSldViewPr>
  </p:slideViewPr>
  <p:outlineViewPr>
    <p:cViewPr>
      <p:scale>
        <a:sx n="33" d="100"/>
        <a:sy n="33" d="100"/>
      </p:scale>
      <p:origin x="0" y="-21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 showGuides="1">
      <p:cViewPr varScale="1">
        <p:scale>
          <a:sx n="123" d="100"/>
          <a:sy n="123" d="100"/>
        </p:scale>
        <p:origin x="3544" y="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7" Type="http://schemas.openxmlformats.org/officeDocument/2006/relationships/theme" Target="theme/theme1.xml"/><Relationship Id="rId16" Type="http://schemas.openxmlformats.org/officeDocument/2006/relationships/viewProps" Target="viewProps.xml"/><Relationship Id="rId7" Type="http://schemas.openxmlformats.org/officeDocument/2006/relationships/slide" Target="slides/slide3.xml"/><Relationship Id="rId19" Type="http://schemas.openxmlformats.org/officeDocument/2006/relationships/slide" Target="slides/slide7.xml"/><Relationship Id="rId18" Type="http://schemas.openxmlformats.org/officeDocument/2006/relationships/tableStyles" Target="tableStyles.xml"/><Relationship Id="rId15" Type="http://schemas.openxmlformats.org/officeDocument/2006/relationships/presProps" Target="presProps.xml"/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" Type="http://schemas.openxmlformats.org/officeDocument/2006/relationships/customXml" Target="../customXml/item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14" Type="http://schemas.openxmlformats.org/officeDocument/2006/relationships/commentAuthors" Target="commentAuthor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5/16/18</a:t>
            </a:fld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5/16/18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0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60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17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71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66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249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2" Type="http://schemas.openxmlformats.org/officeDocument/2006/relationships/hyperlink" Target="http://www.vmware.com/brand" TargetMode="External"/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'1.0' encoding='UTF-8' standalone='yes'?>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'1.0' encoding='UTF-8' standalone='yes'?>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'1.0' encoding='UTF-8' standalone='yes'?>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'1.0' encoding='UTF-8' standalone='yes'?>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6.xml.rels><?xml version='1.0' encoding='UTF-8' standalone='yes'?>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'1.0' encoding='UTF-8' standalone='yes'?>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'1.0' encoding='UTF-8' standalone='yes'?>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6.xml.rels><?xml version='1.0' encoding='UTF-8' standalone='yes'?>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363" y="1679667"/>
            <a:ext cx="6400800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008812" y="2956717"/>
            <a:ext cx="4570379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3212" y="4231638"/>
            <a:ext cx="3657600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3212" y="4866638"/>
            <a:ext cx="3657600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3212" y="5655332"/>
            <a:ext cx="3657600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392865"/>
            <a:ext cx="1424385" cy="224518"/>
            <a:chOff x="863272" y="6563918"/>
            <a:chExt cx="861082" cy="135727"/>
          </a:xfrm>
          <a:solidFill>
            <a:schemeClr val="tx2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0913" y="6453433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490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86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BC57084-65AC-4AAF-9ABE-F8FBD44513F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0" y="1600200"/>
            <a:ext cx="5870448" cy="4572000"/>
          </a:xfrm>
        </p:spPr>
        <p:txBody>
          <a:bodyPr lIns="594360" r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8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175855-CA60-4FA3-89FA-DCC0A2E1880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4125" y="1600200"/>
            <a:ext cx="5854700" cy="4572000"/>
          </a:xfrm>
        </p:spPr>
        <p:txBody>
          <a:bodyPr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22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67399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buClr>
                <a:schemeClr val="tx2"/>
              </a:buClr>
              <a:defRPr sz="18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3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1" y="1600201"/>
            <a:ext cx="5866360" cy="4572000"/>
          </a:xfrm>
          <a:solidFill>
            <a:srgbClr val="000000">
              <a:alpha val="35000"/>
            </a:srgbClr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6323381" y="1600201"/>
            <a:ext cx="5865445" cy="4572000"/>
          </a:xfrm>
          <a:solidFill>
            <a:srgbClr val="000000">
              <a:alpha val="35000"/>
            </a:srgbClr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0" y="1806122"/>
            <a:ext cx="5637213" cy="911225"/>
          </a:xfrm>
          <a:gradFill>
            <a:gsLst>
              <a:gs pos="8000">
                <a:schemeClr val="accent6"/>
              </a:gs>
              <a:gs pos="8000">
                <a:schemeClr val="accent4"/>
              </a:gs>
              <a:gs pos="0">
                <a:schemeClr val="accent6"/>
              </a:gs>
              <a:gs pos="100000">
                <a:schemeClr val="accent4"/>
              </a:gs>
            </a:gsLst>
            <a:lin ang="13500000" scaled="0"/>
          </a:gra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gray">
          <a:xfrm>
            <a:off x="6551613" y="1806122"/>
            <a:ext cx="5637212" cy="911225"/>
          </a:xfrm>
          <a:gradFill>
            <a:gsLst>
              <a:gs pos="100000">
                <a:schemeClr val="accent3"/>
              </a:gs>
              <a:gs pos="92000">
                <a:schemeClr val="accent1"/>
              </a:gs>
              <a:gs pos="92000">
                <a:schemeClr val="accent3"/>
              </a:gs>
              <a:gs pos="6000">
                <a:schemeClr val="accent1"/>
              </a:gs>
            </a:gsLst>
            <a:lin ang="2700000" scaled="0"/>
          </a:gra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CD04BF-6EB9-43B2-ACD3-B1C9868E90D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8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36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5pPr>
              <a:defRPr/>
            </a:lvl5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68580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90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68A39-7D36-48F1-ABEB-4E695705F46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08013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687F3D2A-54D4-4EF7-BFB4-CB8196248A9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23262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FE79F14-A9D6-4E28-BD59-62781399D17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6361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5FA439-6992-4B80-9974-AAE395A681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6504" y="1600200"/>
            <a:ext cx="3355848" cy="914400"/>
          </a:xfrm>
          <a:gradFill>
            <a:gsLst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C4A32B-9139-4AF8-825B-3AA50CEBE5A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3262" y="1600200"/>
            <a:ext cx="3355848" cy="914400"/>
          </a:xfrm>
          <a:gradFill>
            <a:gsLst>
              <a:gs pos="92000">
                <a:schemeClr val="accent6"/>
              </a:gs>
              <a:gs pos="92000">
                <a:schemeClr val="accent6">
                  <a:lumMod val="75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55B3FE6B-4534-4F11-A14B-5A16A40188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236361" y="1600200"/>
            <a:ext cx="3355848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857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589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59045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0163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928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6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rgbClr val="89CBDF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rgbClr val="89CBDF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598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197097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89966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rot="16200000">
            <a:off x="8594080" y="298526"/>
            <a:ext cx="3893271" cy="3296220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5019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5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92216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772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060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590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122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3213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4823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67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798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62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3419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1088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36D4A352-788D-4A34-985C-5081925387FE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B5B5F53C-0F41-4CB1-A8D5-DFB5994F0A70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DC554EEC-2221-4C05-BD8C-FEA21829F525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411753B-9574-440A-BA6D-E530BCA131A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0123DDDE-F40A-40D9-9FF7-55F0E0FB2905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3C270D7F-FE9B-4781-848A-833D34E33DE1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3A62CAC3-4419-4601-8682-72D92ECB4A28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488E15A8-0A56-408C-8F2F-39F90910E96A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15CA1D11-D3F8-4F12-AAE5-63F1F8EB211A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6A80AE85-FA9F-4F3D-9A2C-260B47126439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C9714CFB-F2C1-4A97-8578-99EE154BC670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1458D211-78A3-490C-8A8D-C5204D780C62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4E148481-7C93-4B60-811F-F9FFE7BE2295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9A82A0D3-A8F4-4D83-9FA6-06C46FC18E97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44E64BD3-B034-4E0F-85A8-3591220F48BF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80090A7C-DB78-4365-AD5D-EC688680D64C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B8256E4E-ED21-4266-BADF-A126F51D6885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859FBD70-1E9C-42E2-9FAE-230DB0ABF6F7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0FE32FD6-2E9B-42C9-BC04-235CD05EAFF6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C6CAB90-600C-4F40-922A-D642C5A23C3F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E8497ADD-76F2-4D8D-BB28-35C9B435DCB1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ED4F6847-83EE-49E6-9ACB-3C434898D2BB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6DC0E555-035C-4FEA-AAFF-5AF059ACDB77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C362D385-2EBA-47F1-AA54-F513D36BE82E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44FDB670-029F-4D92-AF2F-63BC7E48F357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BF7FCB2D-D853-4FAA-9D53-8216B06EF526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D7A2EF18-6ADE-46FB-ADA5-A705C05B9F12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4BEA56FD-0FEE-4F20-B155-E52C55C85E10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A3E20CA0-4342-4AC4-AF4E-F7050E5FB431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40FA8610-C4B3-4A48-AE21-8AE040D2767B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F800BDC0-D415-4FAC-9FB3-275D1457F5C9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0209195A-83F2-4821-911B-2BF237FC4641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6E2E7E61-3C84-4FD8-8580-F45F975F8A43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89921BC3-8110-443D-B62C-633F90B9CBE8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E03C5487-8B03-48E8-9617-472F6F6B00C6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29A717BE-A408-4ACD-B8CA-4C51A4FD30F2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D1D6D794-7A8A-417A-9EA0-8F462207603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4526E631-3B41-4E61-9B2F-137178F23ABD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A5196F8-0936-40D2-A335-0F9B47901116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759D236C-F9BF-4825-BF7C-9638711EA5A7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F4FABE61-0927-4DA0-A34B-B3AD68A93BC2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4C88AC99-C1B9-402A-919F-AE603788BB24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9DC45E49-66D9-4659-B81E-E6F00A712E76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638949CE-9716-472B-9A19-C0C6A9BDF40B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6B8D2950-E201-4DD3-AAB7-F14F4EA50842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38E06C6E-E7C6-4790-A4DE-3C3C82D44E07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0150A1C3-EF41-464C-9352-B5471207BABD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E2A15506-76C7-4C43-BD79-64B82058A3EB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91E89A97-DB10-480C-9289-4777A230CECB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FDC83301-6F8A-4D12-AB3A-64AD50746A8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84AE5E7E-84A4-4219-BFE7-BDB57001FA36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7DEF8A34-AC1B-419F-9B22-B1C93113FEB6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FF6A359-9433-4A6B-BB9C-026E4C09938B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FC43AA7C-D5DD-456A-8CDE-83625921940E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52A45A34-AFFB-4CCC-8E45-D96047C59D53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D4CA0850-EE5D-4D41-A550-EDBFB0141A87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F18578AA-558B-4813-B6F7-3E806429CE26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1425487B-8D83-4A0A-99BE-7F294EABAFB9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51607C85-EC0D-4561-B828-B4BA11DD4785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E43496DC-EECE-4E9E-979E-4CE80A88DB7B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794BA343-3CB2-48F6-8500-AAB5BEC015E7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2" name="Right Triangle 501">
                <a:extLst>
                  <a:ext uri="{FF2B5EF4-FFF2-40B4-BE49-F238E27FC236}">
                    <a16:creationId xmlns:a16="http://schemas.microsoft.com/office/drawing/2014/main" id="{36F11128-B718-486C-ADC2-44420D2CBC69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EEE73D7F-4FCD-4C57-89F0-7F98B306B657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CDB2F853-39AE-429E-AF48-DD48B371E033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288A5683-B5F1-4727-907A-B223277FF6A5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C53196B2-7A2B-4894-8650-23F2C1DF75B6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F38EB5CA-DB78-4858-886A-7C8837036C5D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AF60CFEB-045E-4AA2-AE34-5B8B0E045C7C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D7CE208B-67D1-4A0B-AE34-85447EC45B61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DB2CA238-8A95-412C-BD9E-61A2A9873CDC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53CB3C90-8D26-47E1-B1DD-A91D8813F1B9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51E7C63A-7C58-401D-87DD-22482D20BFFC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E3466401-8014-4222-8198-7C8B19EF432B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7DB95E6C-C5A6-42B7-842E-9F87231F30F1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D2D8F061-74DA-40BF-9F8A-634D621692B8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1FA1317E-5CB6-4037-BF32-23A8B7DAD023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4C5D7ADE-0C1C-4EC8-9221-3B11D253F885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CDCA1396-C65F-4918-8A65-C12A1DBB12E5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977B5BB2-2213-4CDA-89AF-5FA022D606EE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04696D12-24E4-4D1A-AF19-D292921EC68F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8394135F-636A-458A-953F-89994A0966F6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4B09D4C2-4713-45A5-9C69-3BCF39AA9199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A79D9AE3-7822-4273-BB88-7ADC78C547A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5685EB5C-341C-4B56-8A94-A84CB5C13625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87B681F8-DB1B-4009-8694-1EC04013DE3E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37FF5853-402D-4584-8D30-A6689BE2E658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70D62F21-EA97-4F13-B1A9-21700FADD11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4DECF3D0-C7B3-4F84-AC3F-A3A1B223EB27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86853A54-7A15-4949-80A5-B3AF2B14385C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B0FE84F9-98AD-40E9-B02A-DEE9D0AE27DC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A11A48F8-847B-4B8F-93D4-1956391788A8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7A73F04-CA62-433D-BDDB-AD4FA973B50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067DF207-EEF2-4BC8-8253-AD1C9523D6D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0" name="Right Triangle 539">
                <a:extLst>
                  <a:ext uri="{FF2B5EF4-FFF2-40B4-BE49-F238E27FC236}">
                    <a16:creationId xmlns:a16="http://schemas.microsoft.com/office/drawing/2014/main" id="{8144F0D8-AFA1-4098-9F1B-C0A091BAE241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1" name="Right Triangle 540">
                <a:extLst>
                  <a:ext uri="{FF2B5EF4-FFF2-40B4-BE49-F238E27FC236}">
                    <a16:creationId xmlns:a16="http://schemas.microsoft.com/office/drawing/2014/main" id="{3412390D-41FB-4EA1-B499-5DA8D022F398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2" name="Right Triangle 541">
                <a:extLst>
                  <a:ext uri="{FF2B5EF4-FFF2-40B4-BE49-F238E27FC236}">
                    <a16:creationId xmlns:a16="http://schemas.microsoft.com/office/drawing/2014/main" id="{41A0A739-D1B5-4CB5-A5F5-28B82A3B573C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3" name="Right Triangle 542">
                <a:extLst>
                  <a:ext uri="{FF2B5EF4-FFF2-40B4-BE49-F238E27FC236}">
                    <a16:creationId xmlns:a16="http://schemas.microsoft.com/office/drawing/2014/main" id="{F8467C5C-3723-4F23-B452-213768ECA49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4" name="Right Triangle 543">
                <a:extLst>
                  <a:ext uri="{FF2B5EF4-FFF2-40B4-BE49-F238E27FC236}">
                    <a16:creationId xmlns:a16="http://schemas.microsoft.com/office/drawing/2014/main" id="{EE6CC74C-1809-4792-A52A-76D434EAAA5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1BE53E2C-AA9B-47FC-BAE7-1FAFDA00F38C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367" name="Right Triangle 366">
                <a:extLst>
                  <a:ext uri="{FF2B5EF4-FFF2-40B4-BE49-F238E27FC236}">
                    <a16:creationId xmlns:a16="http://schemas.microsoft.com/office/drawing/2014/main" id="{AE042DC9-2910-458F-8940-491E9B68BFA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8" name="Right Triangle 367">
                <a:extLst>
                  <a:ext uri="{FF2B5EF4-FFF2-40B4-BE49-F238E27FC236}">
                    <a16:creationId xmlns:a16="http://schemas.microsoft.com/office/drawing/2014/main" id="{C37C0CB3-CEA9-4F34-B26A-0DB9F8F0F46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9" name="Right Triangle 368">
                <a:extLst>
                  <a:ext uri="{FF2B5EF4-FFF2-40B4-BE49-F238E27FC236}">
                    <a16:creationId xmlns:a16="http://schemas.microsoft.com/office/drawing/2014/main" id="{0F363D94-2196-444D-8B98-01309D43C355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0" name="Right Triangle 369">
                <a:extLst>
                  <a:ext uri="{FF2B5EF4-FFF2-40B4-BE49-F238E27FC236}">
                    <a16:creationId xmlns:a16="http://schemas.microsoft.com/office/drawing/2014/main" id="{6E3F647A-9A0A-4E12-BFA8-F9E6D0E75FC5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1" name="Right Triangle 370">
                <a:extLst>
                  <a:ext uri="{FF2B5EF4-FFF2-40B4-BE49-F238E27FC236}">
                    <a16:creationId xmlns:a16="http://schemas.microsoft.com/office/drawing/2014/main" id="{202E2F4E-9796-468B-AFA8-E2CE22A139A4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2" name="Right Triangle 371">
                <a:extLst>
                  <a:ext uri="{FF2B5EF4-FFF2-40B4-BE49-F238E27FC236}">
                    <a16:creationId xmlns:a16="http://schemas.microsoft.com/office/drawing/2014/main" id="{285C30C9-A49A-4A8F-9615-B7E037FBD3D4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3" name="Right Triangle 372">
                <a:extLst>
                  <a:ext uri="{FF2B5EF4-FFF2-40B4-BE49-F238E27FC236}">
                    <a16:creationId xmlns:a16="http://schemas.microsoft.com/office/drawing/2014/main" id="{D1BBF616-AABD-4DF7-B5ED-5478254883D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4" name="Right Triangle 373">
                <a:extLst>
                  <a:ext uri="{FF2B5EF4-FFF2-40B4-BE49-F238E27FC236}">
                    <a16:creationId xmlns:a16="http://schemas.microsoft.com/office/drawing/2014/main" id="{380F46AD-9FC2-4C8A-867A-DFA18FB7A88C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5" name="Right Triangle 374">
                <a:extLst>
                  <a:ext uri="{FF2B5EF4-FFF2-40B4-BE49-F238E27FC236}">
                    <a16:creationId xmlns:a16="http://schemas.microsoft.com/office/drawing/2014/main" id="{86820F10-0197-4633-89F1-94A4B32F9F1B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6" name="Right Triangle 375">
                <a:extLst>
                  <a:ext uri="{FF2B5EF4-FFF2-40B4-BE49-F238E27FC236}">
                    <a16:creationId xmlns:a16="http://schemas.microsoft.com/office/drawing/2014/main" id="{159BC322-91BE-4557-A090-9996321DBF67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7" name="Right Triangle 376">
                <a:extLst>
                  <a:ext uri="{FF2B5EF4-FFF2-40B4-BE49-F238E27FC236}">
                    <a16:creationId xmlns:a16="http://schemas.microsoft.com/office/drawing/2014/main" id="{1C4778B0-F6EF-40E6-ABA6-674EA6508CA2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8" name="Right Triangle 377">
                <a:extLst>
                  <a:ext uri="{FF2B5EF4-FFF2-40B4-BE49-F238E27FC236}">
                    <a16:creationId xmlns:a16="http://schemas.microsoft.com/office/drawing/2014/main" id="{704AFA5C-C37C-41E2-98E1-4DA24C29A2C8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9" name="Right Triangle 378">
                <a:extLst>
                  <a:ext uri="{FF2B5EF4-FFF2-40B4-BE49-F238E27FC236}">
                    <a16:creationId xmlns:a16="http://schemas.microsoft.com/office/drawing/2014/main" id="{75A57016-D5F4-4C3F-BBCC-875FA5658F45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0" name="Right Triangle 379">
                <a:extLst>
                  <a:ext uri="{FF2B5EF4-FFF2-40B4-BE49-F238E27FC236}">
                    <a16:creationId xmlns:a16="http://schemas.microsoft.com/office/drawing/2014/main" id="{85E24694-B04D-4B77-968C-6F5DCA3CC646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1" name="Right Triangle 380">
                <a:extLst>
                  <a:ext uri="{FF2B5EF4-FFF2-40B4-BE49-F238E27FC236}">
                    <a16:creationId xmlns:a16="http://schemas.microsoft.com/office/drawing/2014/main" id="{CFA3EBF4-1EDC-44B3-87F2-646499DE3F0D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2" name="Right Triangle 381">
                <a:extLst>
                  <a:ext uri="{FF2B5EF4-FFF2-40B4-BE49-F238E27FC236}">
                    <a16:creationId xmlns:a16="http://schemas.microsoft.com/office/drawing/2014/main" id="{2792AE92-ECC8-4D73-98FA-DD4E330FDE56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3" name="Right Triangle 382">
                <a:extLst>
                  <a:ext uri="{FF2B5EF4-FFF2-40B4-BE49-F238E27FC236}">
                    <a16:creationId xmlns:a16="http://schemas.microsoft.com/office/drawing/2014/main" id="{C763EFBD-48AF-4701-820C-07FCAE6FF436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4" name="Right Triangle 383">
                <a:extLst>
                  <a:ext uri="{FF2B5EF4-FFF2-40B4-BE49-F238E27FC236}">
                    <a16:creationId xmlns:a16="http://schemas.microsoft.com/office/drawing/2014/main" id="{E2BC3922-4C50-447D-890C-BBF18004F842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5" name="Right Triangle 384">
                <a:extLst>
                  <a:ext uri="{FF2B5EF4-FFF2-40B4-BE49-F238E27FC236}">
                    <a16:creationId xmlns:a16="http://schemas.microsoft.com/office/drawing/2014/main" id="{AFE70784-E39A-4882-9077-3C2F32946B44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6" name="Right Triangle 385">
                <a:extLst>
                  <a:ext uri="{FF2B5EF4-FFF2-40B4-BE49-F238E27FC236}">
                    <a16:creationId xmlns:a16="http://schemas.microsoft.com/office/drawing/2014/main" id="{7726FA82-6134-40D4-A3FE-1AFE0745C505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7" name="Right Triangle 386">
                <a:extLst>
                  <a:ext uri="{FF2B5EF4-FFF2-40B4-BE49-F238E27FC236}">
                    <a16:creationId xmlns:a16="http://schemas.microsoft.com/office/drawing/2014/main" id="{1C24D411-CFD8-41B5-AB24-EED32F1D38F7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8" name="Right Triangle 387">
                <a:extLst>
                  <a:ext uri="{FF2B5EF4-FFF2-40B4-BE49-F238E27FC236}">
                    <a16:creationId xmlns:a16="http://schemas.microsoft.com/office/drawing/2014/main" id="{DAAACD69-D9BC-4854-BFBE-39D12136408A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9" name="Right Triangle 388">
                <a:extLst>
                  <a:ext uri="{FF2B5EF4-FFF2-40B4-BE49-F238E27FC236}">
                    <a16:creationId xmlns:a16="http://schemas.microsoft.com/office/drawing/2014/main" id="{848753F2-C597-4B37-8A84-E180B37AFCEE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0" name="Right Triangle 389">
                <a:extLst>
                  <a:ext uri="{FF2B5EF4-FFF2-40B4-BE49-F238E27FC236}">
                    <a16:creationId xmlns:a16="http://schemas.microsoft.com/office/drawing/2014/main" id="{26FBEE79-A3A9-49E0-8642-5E1D45A3FE62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1" name="Right Triangle 390">
                <a:extLst>
                  <a:ext uri="{FF2B5EF4-FFF2-40B4-BE49-F238E27FC236}">
                    <a16:creationId xmlns:a16="http://schemas.microsoft.com/office/drawing/2014/main" id="{FBFB65C1-57C7-44D3-8112-819456478868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2" name="Right Triangle 391">
                <a:extLst>
                  <a:ext uri="{FF2B5EF4-FFF2-40B4-BE49-F238E27FC236}">
                    <a16:creationId xmlns:a16="http://schemas.microsoft.com/office/drawing/2014/main" id="{C0C0E5CF-8C87-4093-8714-45CF9305F22B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3" name="Right Triangle 392">
                <a:extLst>
                  <a:ext uri="{FF2B5EF4-FFF2-40B4-BE49-F238E27FC236}">
                    <a16:creationId xmlns:a16="http://schemas.microsoft.com/office/drawing/2014/main" id="{7415A5CF-BF35-4614-AE36-8DFF0D92D9D0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4" name="Right Triangle 393">
                <a:extLst>
                  <a:ext uri="{FF2B5EF4-FFF2-40B4-BE49-F238E27FC236}">
                    <a16:creationId xmlns:a16="http://schemas.microsoft.com/office/drawing/2014/main" id="{21057E2F-518C-41CA-AA4C-830F8731BE30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5" name="Right Triangle 394">
                <a:extLst>
                  <a:ext uri="{FF2B5EF4-FFF2-40B4-BE49-F238E27FC236}">
                    <a16:creationId xmlns:a16="http://schemas.microsoft.com/office/drawing/2014/main" id="{807525D9-6704-48FC-9A18-95F727A17B6E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6" name="Right Triangle 395">
                <a:extLst>
                  <a:ext uri="{FF2B5EF4-FFF2-40B4-BE49-F238E27FC236}">
                    <a16:creationId xmlns:a16="http://schemas.microsoft.com/office/drawing/2014/main" id="{31380781-117A-4E15-B13C-783DCF082B88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7" name="Right Triangle 396">
                <a:extLst>
                  <a:ext uri="{FF2B5EF4-FFF2-40B4-BE49-F238E27FC236}">
                    <a16:creationId xmlns:a16="http://schemas.microsoft.com/office/drawing/2014/main" id="{4CB6A375-2E11-40B3-B101-1670D1AC93A2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8" name="Right Triangle 397">
                <a:extLst>
                  <a:ext uri="{FF2B5EF4-FFF2-40B4-BE49-F238E27FC236}">
                    <a16:creationId xmlns:a16="http://schemas.microsoft.com/office/drawing/2014/main" id="{73D9199E-0B8D-44CF-9389-D06B984F6399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9" name="Right Triangle 398">
                <a:extLst>
                  <a:ext uri="{FF2B5EF4-FFF2-40B4-BE49-F238E27FC236}">
                    <a16:creationId xmlns:a16="http://schemas.microsoft.com/office/drawing/2014/main" id="{53E9A8BC-D37A-400F-9BC3-D67400C60519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0" name="Right Triangle 399">
                <a:extLst>
                  <a:ext uri="{FF2B5EF4-FFF2-40B4-BE49-F238E27FC236}">
                    <a16:creationId xmlns:a16="http://schemas.microsoft.com/office/drawing/2014/main" id="{ED58FCA3-37C2-49C1-90AD-8BA086AC9A5A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1" name="Right Triangle 400">
                <a:extLst>
                  <a:ext uri="{FF2B5EF4-FFF2-40B4-BE49-F238E27FC236}">
                    <a16:creationId xmlns:a16="http://schemas.microsoft.com/office/drawing/2014/main" id="{DF25C740-15C0-481B-A90B-60BD8F8169B2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2" name="Right Triangle 401">
                <a:extLst>
                  <a:ext uri="{FF2B5EF4-FFF2-40B4-BE49-F238E27FC236}">
                    <a16:creationId xmlns:a16="http://schemas.microsoft.com/office/drawing/2014/main" id="{C4E62D09-B797-4DB0-854E-2E71A6AA600A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3" name="Right Triangle 402">
                <a:extLst>
                  <a:ext uri="{FF2B5EF4-FFF2-40B4-BE49-F238E27FC236}">
                    <a16:creationId xmlns:a16="http://schemas.microsoft.com/office/drawing/2014/main" id="{67929E03-9E6C-4E11-93A0-0A7C55BF2A0E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4" name="Right Triangle 403">
                <a:extLst>
                  <a:ext uri="{FF2B5EF4-FFF2-40B4-BE49-F238E27FC236}">
                    <a16:creationId xmlns:a16="http://schemas.microsoft.com/office/drawing/2014/main" id="{069E862B-88E0-418E-B4C3-5EC9A08DC56D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5" name="Right Triangle 404">
                <a:extLst>
                  <a:ext uri="{FF2B5EF4-FFF2-40B4-BE49-F238E27FC236}">
                    <a16:creationId xmlns:a16="http://schemas.microsoft.com/office/drawing/2014/main" id="{4C7DBE7F-7C37-441A-ABBD-F0F91E31D1E8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6" name="Right Triangle 405">
                <a:extLst>
                  <a:ext uri="{FF2B5EF4-FFF2-40B4-BE49-F238E27FC236}">
                    <a16:creationId xmlns:a16="http://schemas.microsoft.com/office/drawing/2014/main" id="{CBA5F6A5-4001-43E4-BB5E-C4825561AD64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7" name="Right Triangle 406">
                <a:extLst>
                  <a:ext uri="{FF2B5EF4-FFF2-40B4-BE49-F238E27FC236}">
                    <a16:creationId xmlns:a16="http://schemas.microsoft.com/office/drawing/2014/main" id="{E9A497C6-058E-4F6D-B78D-2903452D8105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8" name="Right Triangle 407">
                <a:extLst>
                  <a:ext uri="{FF2B5EF4-FFF2-40B4-BE49-F238E27FC236}">
                    <a16:creationId xmlns:a16="http://schemas.microsoft.com/office/drawing/2014/main" id="{D905C2BE-CF51-48F4-A0FA-A13F065B6E10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9" name="Right Triangle 408">
                <a:extLst>
                  <a:ext uri="{FF2B5EF4-FFF2-40B4-BE49-F238E27FC236}">
                    <a16:creationId xmlns:a16="http://schemas.microsoft.com/office/drawing/2014/main" id="{4788F5D1-B60D-432C-AF63-A21B3EDA056D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0" name="Right Triangle 409">
                <a:extLst>
                  <a:ext uri="{FF2B5EF4-FFF2-40B4-BE49-F238E27FC236}">
                    <a16:creationId xmlns:a16="http://schemas.microsoft.com/office/drawing/2014/main" id="{2A994588-FD8B-4666-857C-2545687B22F4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1" name="Right Triangle 410">
                <a:extLst>
                  <a:ext uri="{FF2B5EF4-FFF2-40B4-BE49-F238E27FC236}">
                    <a16:creationId xmlns:a16="http://schemas.microsoft.com/office/drawing/2014/main" id="{C8B73F0F-A42A-4C92-9EC8-6BD279EC6644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2" name="Right Triangle 411">
                <a:extLst>
                  <a:ext uri="{FF2B5EF4-FFF2-40B4-BE49-F238E27FC236}">
                    <a16:creationId xmlns:a16="http://schemas.microsoft.com/office/drawing/2014/main" id="{083061A6-F82A-4953-B022-663A6F87BC42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3" name="Right Triangle 412">
                <a:extLst>
                  <a:ext uri="{FF2B5EF4-FFF2-40B4-BE49-F238E27FC236}">
                    <a16:creationId xmlns:a16="http://schemas.microsoft.com/office/drawing/2014/main" id="{3D82A6A8-B4F3-42CE-BBF3-DCB714BE5FE5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4" name="Right Triangle 413">
                <a:extLst>
                  <a:ext uri="{FF2B5EF4-FFF2-40B4-BE49-F238E27FC236}">
                    <a16:creationId xmlns:a16="http://schemas.microsoft.com/office/drawing/2014/main" id="{EC357040-46B5-4DDE-95DF-8B6A06FFC294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5" name="Right Triangle 414">
                <a:extLst>
                  <a:ext uri="{FF2B5EF4-FFF2-40B4-BE49-F238E27FC236}">
                    <a16:creationId xmlns:a16="http://schemas.microsoft.com/office/drawing/2014/main" id="{C51013F7-9970-4E3D-A81B-9C726CC04910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6" name="Right Triangle 415">
                <a:extLst>
                  <a:ext uri="{FF2B5EF4-FFF2-40B4-BE49-F238E27FC236}">
                    <a16:creationId xmlns:a16="http://schemas.microsoft.com/office/drawing/2014/main" id="{8B886FEE-E1AC-47D8-9FCC-226CC11B4E63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7" name="Right Triangle 416">
                <a:extLst>
                  <a:ext uri="{FF2B5EF4-FFF2-40B4-BE49-F238E27FC236}">
                    <a16:creationId xmlns:a16="http://schemas.microsoft.com/office/drawing/2014/main" id="{6C8AD54E-D64C-4B91-9024-D517260C98F3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8" name="Right Triangle 417">
                <a:extLst>
                  <a:ext uri="{FF2B5EF4-FFF2-40B4-BE49-F238E27FC236}">
                    <a16:creationId xmlns:a16="http://schemas.microsoft.com/office/drawing/2014/main" id="{4380BB37-697A-4DAA-A4FB-C568880E9613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9" name="Right Triangle 418">
                <a:extLst>
                  <a:ext uri="{FF2B5EF4-FFF2-40B4-BE49-F238E27FC236}">
                    <a16:creationId xmlns:a16="http://schemas.microsoft.com/office/drawing/2014/main" id="{74EC9BD2-2B28-4785-AAF1-0C12B07C6B9D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0" name="Right Triangle 419">
                <a:extLst>
                  <a:ext uri="{FF2B5EF4-FFF2-40B4-BE49-F238E27FC236}">
                    <a16:creationId xmlns:a16="http://schemas.microsoft.com/office/drawing/2014/main" id="{E8B81F02-FEBB-442F-906C-C42F275146CA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1" name="Right Triangle 420">
                <a:extLst>
                  <a:ext uri="{FF2B5EF4-FFF2-40B4-BE49-F238E27FC236}">
                    <a16:creationId xmlns:a16="http://schemas.microsoft.com/office/drawing/2014/main" id="{21CB6980-3A85-4717-B27D-114F59037B46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2" name="Right Triangle 421">
                <a:extLst>
                  <a:ext uri="{FF2B5EF4-FFF2-40B4-BE49-F238E27FC236}">
                    <a16:creationId xmlns:a16="http://schemas.microsoft.com/office/drawing/2014/main" id="{9377F707-5055-43F0-9BDB-832E192F1DFC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3" name="Right Triangle 422">
                <a:extLst>
                  <a:ext uri="{FF2B5EF4-FFF2-40B4-BE49-F238E27FC236}">
                    <a16:creationId xmlns:a16="http://schemas.microsoft.com/office/drawing/2014/main" id="{EEF5DEE3-AA9E-4D21-A97F-4AB1A718DCAC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4" name="Right Triangle 423">
                <a:extLst>
                  <a:ext uri="{FF2B5EF4-FFF2-40B4-BE49-F238E27FC236}">
                    <a16:creationId xmlns:a16="http://schemas.microsoft.com/office/drawing/2014/main" id="{85C6D16A-0385-4FE0-A822-569FF52187AC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5" name="Right Triangle 424">
                <a:extLst>
                  <a:ext uri="{FF2B5EF4-FFF2-40B4-BE49-F238E27FC236}">
                    <a16:creationId xmlns:a16="http://schemas.microsoft.com/office/drawing/2014/main" id="{9D4DF2D1-7023-48B9-9C1F-AF22F6C72637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6" name="Right Triangle 425">
                <a:extLst>
                  <a:ext uri="{FF2B5EF4-FFF2-40B4-BE49-F238E27FC236}">
                    <a16:creationId xmlns:a16="http://schemas.microsoft.com/office/drawing/2014/main" id="{00A94884-6C20-4DEE-8954-2CC3152BADE6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7" name="Right Triangle 426">
                <a:extLst>
                  <a:ext uri="{FF2B5EF4-FFF2-40B4-BE49-F238E27FC236}">
                    <a16:creationId xmlns:a16="http://schemas.microsoft.com/office/drawing/2014/main" id="{A011D062-1DDA-488D-9CB7-D23D0D53F466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8" name="Right Triangle 427">
                <a:extLst>
                  <a:ext uri="{FF2B5EF4-FFF2-40B4-BE49-F238E27FC236}">
                    <a16:creationId xmlns:a16="http://schemas.microsoft.com/office/drawing/2014/main" id="{971071FA-C41B-4C88-A337-F99E7F58BA44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9" name="Right Triangle 428">
                <a:extLst>
                  <a:ext uri="{FF2B5EF4-FFF2-40B4-BE49-F238E27FC236}">
                    <a16:creationId xmlns:a16="http://schemas.microsoft.com/office/drawing/2014/main" id="{DC834B17-78BF-416F-9067-77F425D5CE8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0" name="Right Triangle 429">
                <a:extLst>
                  <a:ext uri="{FF2B5EF4-FFF2-40B4-BE49-F238E27FC236}">
                    <a16:creationId xmlns:a16="http://schemas.microsoft.com/office/drawing/2014/main" id="{3FDB3B6A-9CEB-419F-91D3-D1EE1F7CC3D9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1" name="Right Triangle 430">
                <a:extLst>
                  <a:ext uri="{FF2B5EF4-FFF2-40B4-BE49-F238E27FC236}">
                    <a16:creationId xmlns:a16="http://schemas.microsoft.com/office/drawing/2014/main" id="{CD4137F7-7B0E-4F16-A5C7-EF6D3A9C35C5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2" name="Right Triangle 431">
                <a:extLst>
                  <a:ext uri="{FF2B5EF4-FFF2-40B4-BE49-F238E27FC236}">
                    <a16:creationId xmlns:a16="http://schemas.microsoft.com/office/drawing/2014/main" id="{04C4F377-1053-459B-996F-1469860F69AC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3" name="Right Triangle 432">
                <a:extLst>
                  <a:ext uri="{FF2B5EF4-FFF2-40B4-BE49-F238E27FC236}">
                    <a16:creationId xmlns:a16="http://schemas.microsoft.com/office/drawing/2014/main" id="{028D5660-228A-4CB8-ACB3-4DD8F846DA9A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4" name="Right Triangle 433">
                <a:extLst>
                  <a:ext uri="{FF2B5EF4-FFF2-40B4-BE49-F238E27FC236}">
                    <a16:creationId xmlns:a16="http://schemas.microsoft.com/office/drawing/2014/main" id="{4AD1BFEE-5C5F-4077-AAE5-C09010EF6B0A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5" name="Right Triangle 434">
                <a:extLst>
                  <a:ext uri="{FF2B5EF4-FFF2-40B4-BE49-F238E27FC236}">
                    <a16:creationId xmlns:a16="http://schemas.microsoft.com/office/drawing/2014/main" id="{74B292CA-096D-4102-8A04-A798C39FD15E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6" name="Right Triangle 435">
                <a:extLst>
                  <a:ext uri="{FF2B5EF4-FFF2-40B4-BE49-F238E27FC236}">
                    <a16:creationId xmlns:a16="http://schemas.microsoft.com/office/drawing/2014/main" id="{5BBC49E3-034D-44E4-B950-08A84E7E3737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7" name="Right Triangle 436">
                <a:extLst>
                  <a:ext uri="{FF2B5EF4-FFF2-40B4-BE49-F238E27FC236}">
                    <a16:creationId xmlns:a16="http://schemas.microsoft.com/office/drawing/2014/main" id="{71A91E61-CEB1-4A97-B1F4-45F5FF1AC9F9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8" name="Right Triangle 437">
                <a:extLst>
                  <a:ext uri="{FF2B5EF4-FFF2-40B4-BE49-F238E27FC236}">
                    <a16:creationId xmlns:a16="http://schemas.microsoft.com/office/drawing/2014/main" id="{24513B02-0929-4FE2-8AAA-DDB0F7F3750C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9" name="Right Triangle 438">
                <a:extLst>
                  <a:ext uri="{FF2B5EF4-FFF2-40B4-BE49-F238E27FC236}">
                    <a16:creationId xmlns:a16="http://schemas.microsoft.com/office/drawing/2014/main" id="{E15AB718-6411-43CF-B698-20196E8BC32D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0" name="Right Triangle 439">
                <a:extLst>
                  <a:ext uri="{FF2B5EF4-FFF2-40B4-BE49-F238E27FC236}">
                    <a16:creationId xmlns:a16="http://schemas.microsoft.com/office/drawing/2014/main" id="{0C0B5005-0686-49DE-9979-189D230B690E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1A6421A1-5280-407B-90E8-45B5811DE4FF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D6575D-FA54-4D6B-A120-8F91FF4ED0F9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28217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165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156EC76-638D-4A38-8ED2-227B6EFFA156}"/>
              </a:ext>
            </a:extLst>
          </p:cNvPr>
          <p:cNvGrpSpPr/>
          <p:nvPr userDrawn="1"/>
        </p:nvGrpSpPr>
        <p:grpSpPr>
          <a:xfrm>
            <a:off x="-3443" y="2136216"/>
            <a:ext cx="12186286" cy="2610777"/>
            <a:chOff x="-3443" y="2136216"/>
            <a:chExt cx="12186286" cy="2610777"/>
          </a:xfrm>
        </p:grpSpPr>
        <p:sp>
          <p:nvSpPr>
            <p:cNvPr id="155" name="Right Triangle 154">
              <a:extLst>
                <a:ext uri="{FF2B5EF4-FFF2-40B4-BE49-F238E27FC236}">
                  <a16:creationId xmlns:a16="http://schemas.microsoft.com/office/drawing/2014/main" id="{5FA8FED0-8DD4-4D6A-9C0C-DE1A1166D01E}"/>
                </a:ext>
              </a:extLst>
            </p:cNvPr>
            <p:cNvSpPr/>
            <p:nvPr/>
          </p:nvSpPr>
          <p:spPr>
            <a:xfrm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4" name="Right Triangle 153">
              <a:extLst>
                <a:ext uri="{FF2B5EF4-FFF2-40B4-BE49-F238E27FC236}">
                  <a16:creationId xmlns:a16="http://schemas.microsoft.com/office/drawing/2014/main" id="{7FB469B7-4276-471E-9448-DF737207A592}"/>
                </a:ext>
              </a:extLst>
            </p:cNvPr>
            <p:cNvSpPr/>
            <p:nvPr/>
          </p:nvSpPr>
          <p:spPr>
            <a:xfrm flipV="1">
              <a:off x="1735469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6" name="Right Triangle 155">
              <a:extLst>
                <a:ext uri="{FF2B5EF4-FFF2-40B4-BE49-F238E27FC236}">
                  <a16:creationId xmlns:a16="http://schemas.microsoft.com/office/drawing/2014/main" id="{7CA0FE44-DB49-409F-BD38-0660EBD13FCF}"/>
                </a:ext>
              </a:extLst>
            </p:cNvPr>
            <p:cNvSpPr/>
            <p:nvPr/>
          </p:nvSpPr>
          <p:spPr>
            <a:xfrm rot="10800000"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7" name="Right Triangle 156">
              <a:extLst>
                <a:ext uri="{FF2B5EF4-FFF2-40B4-BE49-F238E27FC236}">
                  <a16:creationId xmlns:a16="http://schemas.microsoft.com/office/drawing/2014/main" id="{FBE8E21F-0787-4DC6-A403-4FBE1AC0875B}"/>
                </a:ext>
              </a:extLst>
            </p:cNvPr>
            <p:cNvSpPr/>
            <p:nvPr/>
          </p:nvSpPr>
          <p:spPr>
            <a:xfrm>
              <a:off x="1735469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5" name="Right Triangle 164">
              <a:extLst>
                <a:ext uri="{FF2B5EF4-FFF2-40B4-BE49-F238E27FC236}">
                  <a16:creationId xmlns:a16="http://schemas.microsoft.com/office/drawing/2014/main" id="{AE3CEC26-FE39-4FB0-8250-CB9CADD2FFD6}"/>
                </a:ext>
              </a:extLst>
            </p:cNvPr>
            <p:cNvSpPr/>
            <p:nvPr/>
          </p:nvSpPr>
          <p:spPr>
            <a:xfrm flipH="1" flipV="1">
              <a:off x="260623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6" name="Right Triangle 165">
              <a:extLst>
                <a:ext uri="{FF2B5EF4-FFF2-40B4-BE49-F238E27FC236}">
                  <a16:creationId xmlns:a16="http://schemas.microsoft.com/office/drawing/2014/main" id="{D6D532D5-DC84-4F8D-94BB-3ECF487624A0}"/>
                </a:ext>
              </a:extLst>
            </p:cNvPr>
            <p:cNvSpPr/>
            <p:nvPr/>
          </p:nvSpPr>
          <p:spPr>
            <a:xfrm rot="10800000" flipH="1" flipV="1">
              <a:off x="26062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7" name="Right Triangle 166">
              <a:extLst>
                <a:ext uri="{FF2B5EF4-FFF2-40B4-BE49-F238E27FC236}">
                  <a16:creationId xmlns:a16="http://schemas.microsoft.com/office/drawing/2014/main" id="{79AB0896-3FFE-4A5A-BE0E-8537F0F343B0}"/>
                </a:ext>
              </a:extLst>
            </p:cNvPr>
            <p:cNvSpPr/>
            <p:nvPr/>
          </p:nvSpPr>
          <p:spPr>
            <a:xfrm flipH="1">
              <a:off x="260623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8" name="Right Triangle 167">
              <a:extLst>
                <a:ext uri="{FF2B5EF4-FFF2-40B4-BE49-F238E27FC236}">
                  <a16:creationId xmlns:a16="http://schemas.microsoft.com/office/drawing/2014/main" id="{BA003A24-3A48-4FA4-BCEC-A40606705036}"/>
                </a:ext>
              </a:extLst>
            </p:cNvPr>
            <p:cNvSpPr/>
            <p:nvPr/>
          </p:nvSpPr>
          <p:spPr>
            <a:xfrm flipH="1">
              <a:off x="260623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9" name="Right Triangle 168">
              <a:extLst>
                <a:ext uri="{FF2B5EF4-FFF2-40B4-BE49-F238E27FC236}">
                  <a16:creationId xmlns:a16="http://schemas.microsoft.com/office/drawing/2014/main" id="{B9C6201B-A5BA-465A-9845-548A50B331B7}"/>
                </a:ext>
              </a:extLst>
            </p:cNvPr>
            <p:cNvSpPr/>
            <p:nvPr/>
          </p:nvSpPr>
          <p:spPr>
            <a:xfrm rot="10800000" flipH="1">
              <a:off x="26062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79" name="Right Triangle 178">
              <a:extLst>
                <a:ext uri="{FF2B5EF4-FFF2-40B4-BE49-F238E27FC236}">
                  <a16:creationId xmlns:a16="http://schemas.microsoft.com/office/drawing/2014/main" id="{6890C6F8-8B73-4C9D-9FB8-0A861239347B}"/>
                </a:ext>
              </a:extLst>
            </p:cNvPr>
            <p:cNvSpPr/>
            <p:nvPr/>
          </p:nvSpPr>
          <p:spPr>
            <a:xfrm flipV="1">
              <a:off x="347699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0" name="Right Triangle 179">
              <a:extLst>
                <a:ext uri="{FF2B5EF4-FFF2-40B4-BE49-F238E27FC236}">
                  <a16:creationId xmlns:a16="http://schemas.microsoft.com/office/drawing/2014/main" id="{BE2F49FB-9F53-4207-BF11-5705C9F585DC}"/>
                </a:ext>
              </a:extLst>
            </p:cNvPr>
            <p:cNvSpPr/>
            <p:nvPr/>
          </p:nvSpPr>
          <p:spPr>
            <a:xfrm>
              <a:off x="3476998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1" name="Right Triangle 180">
              <a:extLst>
                <a:ext uri="{FF2B5EF4-FFF2-40B4-BE49-F238E27FC236}">
                  <a16:creationId xmlns:a16="http://schemas.microsoft.com/office/drawing/2014/main" id="{49AA2AF9-B9D3-4AA2-BE56-3047320F742D}"/>
                </a:ext>
              </a:extLst>
            </p:cNvPr>
            <p:cNvSpPr/>
            <p:nvPr/>
          </p:nvSpPr>
          <p:spPr>
            <a:xfrm rot="10800000">
              <a:off x="347699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2" name="Right Triangle 181">
              <a:extLst>
                <a:ext uri="{FF2B5EF4-FFF2-40B4-BE49-F238E27FC236}">
                  <a16:creationId xmlns:a16="http://schemas.microsoft.com/office/drawing/2014/main" id="{1CD6500D-0101-4B98-93C8-0EE91EB84067}"/>
                </a:ext>
              </a:extLst>
            </p:cNvPr>
            <p:cNvSpPr/>
            <p:nvPr/>
          </p:nvSpPr>
          <p:spPr>
            <a:xfrm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3" name="Right Triangle 182">
              <a:extLst>
                <a:ext uri="{FF2B5EF4-FFF2-40B4-BE49-F238E27FC236}">
                  <a16:creationId xmlns:a16="http://schemas.microsoft.com/office/drawing/2014/main" id="{F01FE68F-15AC-4463-82F9-C7E2DEBFD335}"/>
                </a:ext>
              </a:extLst>
            </p:cNvPr>
            <p:cNvSpPr/>
            <p:nvPr/>
          </p:nvSpPr>
          <p:spPr>
            <a:xfrm rot="10800000"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0" name="Right Triangle 189">
              <a:extLst>
                <a:ext uri="{FF2B5EF4-FFF2-40B4-BE49-F238E27FC236}">
                  <a16:creationId xmlns:a16="http://schemas.microsoft.com/office/drawing/2014/main" id="{98D26781-6997-4985-95F5-35A529A9E9A8}"/>
                </a:ext>
              </a:extLst>
            </p:cNvPr>
            <p:cNvSpPr/>
            <p:nvPr/>
          </p:nvSpPr>
          <p:spPr>
            <a:xfrm flipH="1" flipV="1">
              <a:off x="434776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1" name="Right Triangle 190">
              <a:extLst>
                <a:ext uri="{FF2B5EF4-FFF2-40B4-BE49-F238E27FC236}">
                  <a16:creationId xmlns:a16="http://schemas.microsoft.com/office/drawing/2014/main" id="{1B8AC2AE-1402-46ED-BB40-7DCC1ABCA3EE}"/>
                </a:ext>
              </a:extLst>
            </p:cNvPr>
            <p:cNvSpPr/>
            <p:nvPr/>
          </p:nvSpPr>
          <p:spPr>
            <a:xfrm rot="10800000" flipH="1" flipV="1">
              <a:off x="434776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2" name="Right Triangle 191">
              <a:extLst>
                <a:ext uri="{FF2B5EF4-FFF2-40B4-BE49-F238E27FC236}">
                  <a16:creationId xmlns:a16="http://schemas.microsoft.com/office/drawing/2014/main" id="{BE8A0218-6DDC-4382-AE90-7006ABCF0518}"/>
                </a:ext>
              </a:extLst>
            </p:cNvPr>
            <p:cNvSpPr/>
            <p:nvPr/>
          </p:nvSpPr>
          <p:spPr>
            <a:xfrm flipH="1">
              <a:off x="434776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3" name="Right Triangle 192">
              <a:extLst>
                <a:ext uri="{FF2B5EF4-FFF2-40B4-BE49-F238E27FC236}">
                  <a16:creationId xmlns:a16="http://schemas.microsoft.com/office/drawing/2014/main" id="{4D7821BA-7E97-4AB5-911A-ABC1058B374C}"/>
                </a:ext>
              </a:extLst>
            </p:cNvPr>
            <p:cNvSpPr/>
            <p:nvPr/>
          </p:nvSpPr>
          <p:spPr>
            <a:xfrm rot="10800000" flipH="1">
              <a:off x="434776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2" name="Right Triangle 201">
              <a:extLst>
                <a:ext uri="{FF2B5EF4-FFF2-40B4-BE49-F238E27FC236}">
                  <a16:creationId xmlns:a16="http://schemas.microsoft.com/office/drawing/2014/main" id="{7BD3469A-0CA8-4FD2-9F99-AEC74B0A381C}"/>
                </a:ext>
              </a:extLst>
            </p:cNvPr>
            <p:cNvSpPr/>
            <p:nvPr/>
          </p:nvSpPr>
          <p:spPr>
            <a:xfrm rot="10800000" flipH="1" flipV="1">
              <a:off x="609010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3" name="Right Triangle 202">
              <a:extLst>
                <a:ext uri="{FF2B5EF4-FFF2-40B4-BE49-F238E27FC236}">
                  <a16:creationId xmlns:a16="http://schemas.microsoft.com/office/drawing/2014/main" id="{2FFC27F6-B463-44C1-8B58-8D3D14347D4C}"/>
                </a:ext>
              </a:extLst>
            </p:cNvPr>
            <p:cNvSpPr/>
            <p:nvPr/>
          </p:nvSpPr>
          <p:spPr>
            <a:xfrm rot="10800000" flipH="1">
              <a:off x="6090105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4" name="Right Triangle 203">
              <a:extLst>
                <a:ext uri="{FF2B5EF4-FFF2-40B4-BE49-F238E27FC236}">
                  <a16:creationId xmlns:a16="http://schemas.microsoft.com/office/drawing/2014/main" id="{025652CC-8169-46A5-B0AF-2861509755D0}"/>
                </a:ext>
              </a:extLst>
            </p:cNvPr>
            <p:cNvSpPr/>
            <p:nvPr/>
          </p:nvSpPr>
          <p:spPr>
            <a:xfrm flipH="1">
              <a:off x="609010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3" name="Right Triangle 212">
              <a:extLst>
                <a:ext uri="{FF2B5EF4-FFF2-40B4-BE49-F238E27FC236}">
                  <a16:creationId xmlns:a16="http://schemas.microsoft.com/office/drawing/2014/main" id="{C18CA455-1424-4D67-BD9F-75CF0ACC70D6}"/>
                </a:ext>
              </a:extLst>
            </p:cNvPr>
            <p:cNvSpPr/>
            <p:nvPr/>
          </p:nvSpPr>
          <p:spPr>
            <a:xfrm flipV="1">
              <a:off x="52189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4" name="Right Triangle 213">
              <a:extLst>
                <a:ext uri="{FF2B5EF4-FFF2-40B4-BE49-F238E27FC236}">
                  <a16:creationId xmlns:a16="http://schemas.microsoft.com/office/drawing/2014/main" id="{C3E0285C-842C-48AD-B1DE-B9C4FC1F0B44}"/>
                </a:ext>
              </a:extLst>
            </p:cNvPr>
            <p:cNvSpPr/>
            <p:nvPr/>
          </p:nvSpPr>
          <p:spPr>
            <a:xfrm rot="10800000" flipV="1">
              <a:off x="5218936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5" name="Right Triangle 214">
              <a:extLst>
                <a:ext uri="{FF2B5EF4-FFF2-40B4-BE49-F238E27FC236}">
                  <a16:creationId xmlns:a16="http://schemas.microsoft.com/office/drawing/2014/main" id="{472D8FD2-1DF2-48AC-8523-EF27B036D72A}"/>
                </a:ext>
              </a:extLst>
            </p:cNvPr>
            <p:cNvSpPr/>
            <p:nvPr/>
          </p:nvSpPr>
          <p:spPr>
            <a:xfrm rot="10800000">
              <a:off x="5218936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6" name="Right Triangle 215">
              <a:extLst>
                <a:ext uri="{FF2B5EF4-FFF2-40B4-BE49-F238E27FC236}">
                  <a16:creationId xmlns:a16="http://schemas.microsoft.com/office/drawing/2014/main" id="{AE57DEF1-6AFB-43A2-B0CF-359B830456C9}"/>
                </a:ext>
              </a:extLst>
            </p:cNvPr>
            <p:cNvSpPr/>
            <p:nvPr/>
          </p:nvSpPr>
          <p:spPr>
            <a:xfrm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7" name="Right Triangle 216">
              <a:extLst>
                <a:ext uri="{FF2B5EF4-FFF2-40B4-BE49-F238E27FC236}">
                  <a16:creationId xmlns:a16="http://schemas.microsoft.com/office/drawing/2014/main" id="{A2574DF2-0023-4038-AFC6-97EDBE3DD608}"/>
                </a:ext>
              </a:extLst>
            </p:cNvPr>
            <p:cNvSpPr/>
            <p:nvPr/>
          </p:nvSpPr>
          <p:spPr>
            <a:xfrm rot="10800000"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6" name="Right Triangle 225">
              <a:extLst>
                <a:ext uri="{FF2B5EF4-FFF2-40B4-BE49-F238E27FC236}">
                  <a16:creationId xmlns:a16="http://schemas.microsoft.com/office/drawing/2014/main" id="{51A98C38-42D3-4D84-8147-E100CD316236}"/>
                </a:ext>
              </a:extLst>
            </p:cNvPr>
            <p:cNvSpPr/>
            <p:nvPr/>
          </p:nvSpPr>
          <p:spPr>
            <a:xfrm flipV="1">
              <a:off x="-3443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8" name="Right Triangle 227">
              <a:extLst>
                <a:ext uri="{FF2B5EF4-FFF2-40B4-BE49-F238E27FC236}">
                  <a16:creationId xmlns:a16="http://schemas.microsoft.com/office/drawing/2014/main" id="{1F271D12-D2FB-410D-A3AD-7D76B87C9CD3}"/>
                </a:ext>
              </a:extLst>
            </p:cNvPr>
            <p:cNvSpPr/>
            <p:nvPr/>
          </p:nvSpPr>
          <p:spPr>
            <a:xfrm rot="10800000" flipV="1">
              <a:off x="-344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9" name="Right Triangle 228">
              <a:extLst>
                <a:ext uri="{FF2B5EF4-FFF2-40B4-BE49-F238E27FC236}">
                  <a16:creationId xmlns:a16="http://schemas.microsoft.com/office/drawing/2014/main" id="{49A2CF9E-9622-4B7A-B48C-BECF54D4DDF7}"/>
                </a:ext>
              </a:extLst>
            </p:cNvPr>
            <p:cNvSpPr/>
            <p:nvPr/>
          </p:nvSpPr>
          <p:spPr>
            <a:xfrm>
              <a:off x="-3443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3" name="Right Triangle 232">
              <a:extLst>
                <a:ext uri="{FF2B5EF4-FFF2-40B4-BE49-F238E27FC236}">
                  <a16:creationId xmlns:a16="http://schemas.microsoft.com/office/drawing/2014/main" id="{3F372B3F-6F1B-4465-8F2E-41F4C97B719E}"/>
                </a:ext>
              </a:extLst>
            </p:cNvPr>
            <p:cNvSpPr/>
            <p:nvPr/>
          </p:nvSpPr>
          <p:spPr>
            <a:xfrm rot="10800000">
              <a:off x="-344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4" name="Right Triangle 233">
              <a:extLst>
                <a:ext uri="{FF2B5EF4-FFF2-40B4-BE49-F238E27FC236}">
                  <a16:creationId xmlns:a16="http://schemas.microsoft.com/office/drawing/2014/main" id="{32B4B608-4C33-45E4-B9CD-A291F7F2B62C}"/>
                </a:ext>
              </a:extLst>
            </p:cNvPr>
            <p:cNvSpPr/>
            <p:nvPr/>
          </p:nvSpPr>
          <p:spPr>
            <a:xfrm>
              <a:off x="-3443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5" name="Right Triangle 234">
              <a:extLst>
                <a:ext uri="{FF2B5EF4-FFF2-40B4-BE49-F238E27FC236}">
                  <a16:creationId xmlns:a16="http://schemas.microsoft.com/office/drawing/2014/main" id="{F208900A-4691-4F2A-B3E7-7E22AC5E1F8A}"/>
                </a:ext>
              </a:extLst>
            </p:cNvPr>
            <p:cNvSpPr/>
            <p:nvPr/>
          </p:nvSpPr>
          <p:spPr>
            <a:xfrm rot="10800000">
              <a:off x="-344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3" name="Right Triangle 242">
              <a:extLst>
                <a:ext uri="{FF2B5EF4-FFF2-40B4-BE49-F238E27FC236}">
                  <a16:creationId xmlns:a16="http://schemas.microsoft.com/office/drawing/2014/main" id="{255FCDFF-127B-4C53-BC32-4473778C997A}"/>
                </a:ext>
              </a:extLst>
            </p:cNvPr>
            <p:cNvSpPr/>
            <p:nvPr/>
          </p:nvSpPr>
          <p:spPr>
            <a:xfrm flipH="1" flipV="1">
              <a:off x="86459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4" name="Right Triangle 243">
              <a:extLst>
                <a:ext uri="{FF2B5EF4-FFF2-40B4-BE49-F238E27FC236}">
                  <a16:creationId xmlns:a16="http://schemas.microsoft.com/office/drawing/2014/main" id="{01CC8899-78B0-424C-BC8A-100F7C957786}"/>
                </a:ext>
              </a:extLst>
            </p:cNvPr>
            <p:cNvSpPr/>
            <p:nvPr/>
          </p:nvSpPr>
          <p:spPr>
            <a:xfrm rot="10800000" flipH="1">
              <a:off x="86459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5" name="Right Triangle 244">
              <a:extLst>
                <a:ext uri="{FF2B5EF4-FFF2-40B4-BE49-F238E27FC236}">
                  <a16:creationId xmlns:a16="http://schemas.microsoft.com/office/drawing/2014/main" id="{5B777FA4-AE3A-4A69-8F90-FB8ED30889B0}"/>
                </a:ext>
              </a:extLst>
            </p:cNvPr>
            <p:cNvSpPr/>
            <p:nvPr/>
          </p:nvSpPr>
          <p:spPr>
            <a:xfrm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6" name="Right Triangle 245">
              <a:extLst>
                <a:ext uri="{FF2B5EF4-FFF2-40B4-BE49-F238E27FC236}">
                  <a16:creationId xmlns:a16="http://schemas.microsoft.com/office/drawing/2014/main" id="{465E6949-4630-480B-B7A9-79BF4B7B356D}"/>
                </a:ext>
              </a:extLst>
            </p:cNvPr>
            <p:cNvSpPr/>
            <p:nvPr/>
          </p:nvSpPr>
          <p:spPr>
            <a:xfrm rot="10800000"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9" name="Right Triangle 78">
              <a:extLst>
                <a:ext uri="{FF2B5EF4-FFF2-40B4-BE49-F238E27FC236}">
                  <a16:creationId xmlns:a16="http://schemas.microsoft.com/office/drawing/2014/main" id="{1217427F-0A31-45E2-8C2C-DDECEB3F870F}"/>
                </a:ext>
              </a:extLst>
            </p:cNvPr>
            <p:cNvSpPr/>
            <p:nvPr/>
          </p:nvSpPr>
          <p:spPr>
            <a:xfrm flipV="1">
              <a:off x="869978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0" name="Right Triangle 79">
              <a:extLst>
                <a:ext uri="{FF2B5EF4-FFF2-40B4-BE49-F238E27FC236}">
                  <a16:creationId xmlns:a16="http://schemas.microsoft.com/office/drawing/2014/main" id="{6674C21B-0527-42D1-9201-53DE8931A826}"/>
                </a:ext>
              </a:extLst>
            </p:cNvPr>
            <p:cNvSpPr/>
            <p:nvPr/>
          </p:nvSpPr>
          <p:spPr>
            <a:xfrm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1" name="Right Triangle 80">
              <a:extLst>
                <a:ext uri="{FF2B5EF4-FFF2-40B4-BE49-F238E27FC236}">
                  <a16:creationId xmlns:a16="http://schemas.microsoft.com/office/drawing/2014/main" id="{D9D6973F-49B9-4193-9909-FC6B141C292C}"/>
                </a:ext>
              </a:extLst>
            </p:cNvPr>
            <p:cNvSpPr/>
            <p:nvPr/>
          </p:nvSpPr>
          <p:spPr>
            <a:xfrm rot="10800000"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2" name="Right Triangle 81">
              <a:extLst>
                <a:ext uri="{FF2B5EF4-FFF2-40B4-BE49-F238E27FC236}">
                  <a16:creationId xmlns:a16="http://schemas.microsoft.com/office/drawing/2014/main" id="{0578BE15-F3AE-4101-88E1-653786CCEE9E}"/>
                </a:ext>
              </a:extLst>
            </p:cNvPr>
            <p:cNvSpPr/>
            <p:nvPr/>
          </p:nvSpPr>
          <p:spPr>
            <a:xfrm>
              <a:off x="869978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0" name="Right Triangle 89">
              <a:extLst>
                <a:ext uri="{FF2B5EF4-FFF2-40B4-BE49-F238E27FC236}">
                  <a16:creationId xmlns:a16="http://schemas.microsoft.com/office/drawing/2014/main" id="{04E7BB95-325E-485D-A5C9-A8B1468A0FA6}"/>
                </a:ext>
              </a:extLst>
            </p:cNvPr>
            <p:cNvSpPr/>
            <p:nvPr/>
          </p:nvSpPr>
          <p:spPr>
            <a:xfrm flipH="1" flipV="1">
              <a:off x="957054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1" name="Right Triangle 90">
              <a:extLst>
                <a:ext uri="{FF2B5EF4-FFF2-40B4-BE49-F238E27FC236}">
                  <a16:creationId xmlns:a16="http://schemas.microsoft.com/office/drawing/2014/main" id="{0CF2A92D-AFD3-452A-8A92-A3AE3140AB01}"/>
                </a:ext>
              </a:extLst>
            </p:cNvPr>
            <p:cNvSpPr/>
            <p:nvPr/>
          </p:nvSpPr>
          <p:spPr>
            <a:xfrm rot="10800000" flipH="1" flipV="1">
              <a:off x="957054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id="{1730368A-E9A7-4290-8CDC-EA94A12367B7}"/>
                </a:ext>
              </a:extLst>
            </p:cNvPr>
            <p:cNvSpPr/>
            <p:nvPr/>
          </p:nvSpPr>
          <p:spPr>
            <a:xfrm flipH="1">
              <a:off x="957054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3" name="Right Triangle 92">
              <a:extLst>
                <a:ext uri="{FF2B5EF4-FFF2-40B4-BE49-F238E27FC236}">
                  <a16:creationId xmlns:a16="http://schemas.microsoft.com/office/drawing/2014/main" id="{BA5E4066-ECDC-492D-B492-DCAB940F10DE}"/>
                </a:ext>
              </a:extLst>
            </p:cNvPr>
            <p:cNvSpPr/>
            <p:nvPr/>
          </p:nvSpPr>
          <p:spPr>
            <a:xfrm flipH="1">
              <a:off x="957054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id="{6421E165-1A6C-4127-ADFB-17893F4C3EDB}"/>
                </a:ext>
              </a:extLst>
            </p:cNvPr>
            <p:cNvSpPr/>
            <p:nvPr/>
          </p:nvSpPr>
          <p:spPr>
            <a:xfrm rot="10800000" flipH="1">
              <a:off x="957054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4" name="Right Triangle 103">
              <a:extLst>
                <a:ext uri="{FF2B5EF4-FFF2-40B4-BE49-F238E27FC236}">
                  <a16:creationId xmlns:a16="http://schemas.microsoft.com/office/drawing/2014/main" id="{4602D62C-E041-4591-ACF7-3311A2E60DF0}"/>
                </a:ext>
              </a:extLst>
            </p:cNvPr>
            <p:cNvSpPr/>
            <p:nvPr/>
          </p:nvSpPr>
          <p:spPr>
            <a:xfrm flipV="1">
              <a:off x="1044131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5" name="Right Triangle 104">
              <a:extLst>
                <a:ext uri="{FF2B5EF4-FFF2-40B4-BE49-F238E27FC236}">
                  <a16:creationId xmlns:a16="http://schemas.microsoft.com/office/drawing/2014/main" id="{61F2C384-8B0E-4974-BC06-45E472ECFF89}"/>
                </a:ext>
              </a:extLst>
            </p:cNvPr>
            <p:cNvSpPr/>
            <p:nvPr/>
          </p:nvSpPr>
          <p:spPr>
            <a:xfrm>
              <a:off x="1044131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6" name="Right Triangle 105">
              <a:extLst>
                <a:ext uri="{FF2B5EF4-FFF2-40B4-BE49-F238E27FC236}">
                  <a16:creationId xmlns:a16="http://schemas.microsoft.com/office/drawing/2014/main" id="{1FA9082B-69F1-4EF9-A5EB-F119D657D4BD}"/>
                </a:ext>
              </a:extLst>
            </p:cNvPr>
            <p:cNvSpPr/>
            <p:nvPr/>
          </p:nvSpPr>
          <p:spPr>
            <a:xfrm rot="10800000">
              <a:off x="1044131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7" name="Right Triangle 106">
              <a:extLst>
                <a:ext uri="{FF2B5EF4-FFF2-40B4-BE49-F238E27FC236}">
                  <a16:creationId xmlns:a16="http://schemas.microsoft.com/office/drawing/2014/main" id="{F3A2C5CA-42B1-4715-B518-90722328CB27}"/>
                </a:ext>
              </a:extLst>
            </p:cNvPr>
            <p:cNvSpPr/>
            <p:nvPr/>
          </p:nvSpPr>
          <p:spPr>
            <a:xfrm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8" name="Right Triangle 107">
              <a:extLst>
                <a:ext uri="{FF2B5EF4-FFF2-40B4-BE49-F238E27FC236}">
                  <a16:creationId xmlns:a16="http://schemas.microsoft.com/office/drawing/2014/main" id="{36CAA8C0-67CD-41A9-AFD9-442644AE8C5C}"/>
                </a:ext>
              </a:extLst>
            </p:cNvPr>
            <p:cNvSpPr/>
            <p:nvPr/>
          </p:nvSpPr>
          <p:spPr>
            <a:xfrm rot="10800000"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6" name="Right Triangle 115">
              <a:extLst>
                <a:ext uri="{FF2B5EF4-FFF2-40B4-BE49-F238E27FC236}">
                  <a16:creationId xmlns:a16="http://schemas.microsoft.com/office/drawing/2014/main" id="{BB98C255-3CEC-4B5D-B2E7-CAD7FE5F036A}"/>
                </a:ext>
              </a:extLst>
            </p:cNvPr>
            <p:cNvSpPr/>
            <p:nvPr/>
          </p:nvSpPr>
          <p:spPr>
            <a:xfrm flipH="1" flipV="1">
              <a:off x="1131207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7" name="Right Triangle 116">
              <a:extLst>
                <a:ext uri="{FF2B5EF4-FFF2-40B4-BE49-F238E27FC236}">
                  <a16:creationId xmlns:a16="http://schemas.microsoft.com/office/drawing/2014/main" id="{74D083AF-F7EE-4FBA-B0AA-1D640FE431F1}"/>
                </a:ext>
              </a:extLst>
            </p:cNvPr>
            <p:cNvSpPr/>
            <p:nvPr/>
          </p:nvSpPr>
          <p:spPr>
            <a:xfrm rot="10800000" flipH="1" flipV="1">
              <a:off x="1131207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8" name="Right Triangle 117">
              <a:extLst>
                <a:ext uri="{FF2B5EF4-FFF2-40B4-BE49-F238E27FC236}">
                  <a16:creationId xmlns:a16="http://schemas.microsoft.com/office/drawing/2014/main" id="{1C54B6B7-4DAD-413C-8385-141ED4410487}"/>
                </a:ext>
              </a:extLst>
            </p:cNvPr>
            <p:cNvSpPr/>
            <p:nvPr/>
          </p:nvSpPr>
          <p:spPr>
            <a:xfrm flipH="1">
              <a:off x="1131207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9" name="Right Triangle 118">
              <a:extLst>
                <a:ext uri="{FF2B5EF4-FFF2-40B4-BE49-F238E27FC236}">
                  <a16:creationId xmlns:a16="http://schemas.microsoft.com/office/drawing/2014/main" id="{8647EB87-3154-437E-8CE1-30F013267A3F}"/>
                </a:ext>
              </a:extLst>
            </p:cNvPr>
            <p:cNvSpPr/>
            <p:nvPr/>
          </p:nvSpPr>
          <p:spPr>
            <a:xfrm rot="10800000" flipH="1">
              <a:off x="1131207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29" name="Right Triangle 128">
              <a:extLst>
                <a:ext uri="{FF2B5EF4-FFF2-40B4-BE49-F238E27FC236}">
                  <a16:creationId xmlns:a16="http://schemas.microsoft.com/office/drawing/2014/main" id="{5CD95344-E825-40CF-AF41-FD108CA86557}"/>
                </a:ext>
              </a:extLst>
            </p:cNvPr>
            <p:cNvSpPr/>
            <p:nvPr userDrawn="1"/>
          </p:nvSpPr>
          <p:spPr>
            <a:xfrm flipV="1">
              <a:off x="6960870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0" name="Right Triangle 129">
              <a:extLst>
                <a:ext uri="{FF2B5EF4-FFF2-40B4-BE49-F238E27FC236}">
                  <a16:creationId xmlns:a16="http://schemas.microsoft.com/office/drawing/2014/main" id="{2FEBFC4A-DD8B-47AE-B4B6-4E4FF391F4FC}"/>
                </a:ext>
              </a:extLst>
            </p:cNvPr>
            <p:cNvSpPr/>
            <p:nvPr/>
          </p:nvSpPr>
          <p:spPr>
            <a:xfrm rot="10800000" flipV="1">
              <a:off x="696087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1" name="Right Triangle 130">
              <a:extLst>
                <a:ext uri="{FF2B5EF4-FFF2-40B4-BE49-F238E27FC236}">
                  <a16:creationId xmlns:a16="http://schemas.microsoft.com/office/drawing/2014/main" id="{A2B67E2B-3614-450A-971A-6CD5E9C036F0}"/>
                </a:ext>
              </a:extLst>
            </p:cNvPr>
            <p:cNvSpPr/>
            <p:nvPr/>
          </p:nvSpPr>
          <p:spPr>
            <a:xfrm>
              <a:off x="6960870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2" name="Right Triangle 131">
              <a:extLst>
                <a:ext uri="{FF2B5EF4-FFF2-40B4-BE49-F238E27FC236}">
                  <a16:creationId xmlns:a16="http://schemas.microsoft.com/office/drawing/2014/main" id="{8F1481C0-70AB-4833-960C-88ADC974BF0B}"/>
                </a:ext>
              </a:extLst>
            </p:cNvPr>
            <p:cNvSpPr/>
            <p:nvPr/>
          </p:nvSpPr>
          <p:spPr>
            <a:xfrm rot="10800000">
              <a:off x="696087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3" name="Right Triangle 132">
              <a:extLst>
                <a:ext uri="{FF2B5EF4-FFF2-40B4-BE49-F238E27FC236}">
                  <a16:creationId xmlns:a16="http://schemas.microsoft.com/office/drawing/2014/main" id="{396B6322-53CB-42C3-8BEE-AB04DD1F90DE}"/>
                </a:ext>
              </a:extLst>
            </p:cNvPr>
            <p:cNvSpPr/>
            <p:nvPr/>
          </p:nvSpPr>
          <p:spPr>
            <a:xfrm>
              <a:off x="6960870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4" name="Right Triangle 133">
              <a:extLst>
                <a:ext uri="{FF2B5EF4-FFF2-40B4-BE49-F238E27FC236}">
                  <a16:creationId xmlns:a16="http://schemas.microsoft.com/office/drawing/2014/main" id="{95A60FF4-E613-4C33-984F-55EB104FE280}"/>
                </a:ext>
              </a:extLst>
            </p:cNvPr>
            <p:cNvSpPr/>
            <p:nvPr/>
          </p:nvSpPr>
          <p:spPr>
            <a:xfrm rot="10800000">
              <a:off x="696087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3" name="Right Triangle 142">
              <a:extLst>
                <a:ext uri="{FF2B5EF4-FFF2-40B4-BE49-F238E27FC236}">
                  <a16:creationId xmlns:a16="http://schemas.microsoft.com/office/drawing/2014/main" id="{5559BE55-325D-46F4-96FB-8BED7744B43D}"/>
                </a:ext>
              </a:extLst>
            </p:cNvPr>
            <p:cNvSpPr/>
            <p:nvPr/>
          </p:nvSpPr>
          <p:spPr>
            <a:xfrm flipH="1" flipV="1">
              <a:off x="782890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4" name="Right Triangle 143">
              <a:extLst>
                <a:ext uri="{FF2B5EF4-FFF2-40B4-BE49-F238E27FC236}">
                  <a16:creationId xmlns:a16="http://schemas.microsoft.com/office/drawing/2014/main" id="{1201B85C-352D-436E-ADEB-9A7CD4C516B9}"/>
                </a:ext>
              </a:extLst>
            </p:cNvPr>
            <p:cNvSpPr/>
            <p:nvPr/>
          </p:nvSpPr>
          <p:spPr>
            <a:xfrm rot="10800000" flipH="1">
              <a:off x="782890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5" name="Right Triangle 144">
              <a:extLst>
                <a:ext uri="{FF2B5EF4-FFF2-40B4-BE49-F238E27FC236}">
                  <a16:creationId xmlns:a16="http://schemas.microsoft.com/office/drawing/2014/main" id="{14841377-F134-4BA0-A4D5-28C257C9F919}"/>
                </a:ext>
              </a:extLst>
            </p:cNvPr>
            <p:cNvSpPr/>
            <p:nvPr/>
          </p:nvSpPr>
          <p:spPr>
            <a:xfrm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6" name="Right Triangle 145">
              <a:extLst>
                <a:ext uri="{FF2B5EF4-FFF2-40B4-BE49-F238E27FC236}">
                  <a16:creationId xmlns:a16="http://schemas.microsoft.com/office/drawing/2014/main" id="{4B08DBB2-9EFC-43DF-BC3B-D0F1D8C8A392}"/>
                </a:ext>
              </a:extLst>
            </p:cNvPr>
            <p:cNvSpPr/>
            <p:nvPr/>
          </p:nvSpPr>
          <p:spPr>
            <a:xfrm rot="10800000"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5C3B9B17-1C8D-4AC8-9043-6C7B789FB425}"/>
              </a:ext>
            </a:extLst>
          </p:cNvPr>
          <p:cNvSpPr/>
          <p:nvPr userDrawn="1"/>
        </p:nvSpPr>
        <p:spPr>
          <a:xfrm>
            <a:off x="1" y="2136216"/>
            <a:ext cx="12188822" cy="2610777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33056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8022" y="1515533"/>
            <a:ext cx="3735912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</p:spTree>
    <p:extLst>
      <p:ext uri="{BB962C8B-B14F-4D97-AF65-F5344CB8AC3E}">
        <p14:creationId xmlns:p14="http://schemas.microsoft.com/office/powerpoint/2010/main" val="332650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A4BBD85-196B-4B66-893B-858FFB9DF44B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B18FDF9-B97C-4B75-BB80-C9A3EB311175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C427723-5F33-4C92-9327-C7B47D3B0E90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FCD775BD-1619-4085-8BE6-DD0B28D3BE5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7B6B0083-BD82-41B0-896B-3D508CD9CB9A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98ECFDB1-D4F4-4A46-8D0F-E91C17B869D8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E4A52D6A-2749-4B8D-9A6D-F940E4B33475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0B5D23EF-739E-4286-8EA4-245305CF4A97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C5CB39F3-B9C9-47E2-AA19-45EBAEB8031B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1F2E1AD0-4517-43EC-ABFE-8CA39676EECD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39893BC3-084B-4D76-864D-710E7B8632FD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7D975B6D-4AF5-4BE0-824D-2804256BDC25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42CA244B-0874-453A-B1B8-FF5763261A72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2E43F69C-6CF9-4FD7-87EC-34E24C00C22F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EA70BC26-32B8-4477-854B-15B52EAD8020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C5DE102D-0C74-4597-B626-1F1007C2DD4A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A4DABDEF-1C4F-4C81-8EFF-8037BD43DD4B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AB2B85EF-FCE8-4764-B738-739F154E4C0D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9A7DC68-01E1-4E99-888C-421A41E6D39F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C2C6F742-9641-4A3C-AB3B-4620E7C7EEAA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48588FA6-42C7-4603-9867-9B0B393FAB45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2A1CEDD4-A14F-48BE-9E0D-5747C601B896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9778B71A-375E-487B-909A-0BECD8E1113D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B72E7751-6C57-4A3F-92D6-111C57E5262D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DF724458-F599-4E99-B142-EC14D69D4CBE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C98F0101-AA65-435A-B103-FCC2AEE52574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72D37045-0C46-442A-BD89-04D401A62233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80FB41AB-F964-49A5-AE11-A9AF7E5F411E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143EE0C5-CF11-4B44-AD46-CEBE684D1852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19BF13F6-BE1B-4787-9A1F-85F16A54150E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B16F230A-AAB8-4CB9-AC3C-6A754987146B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3A6D04FF-8FD6-4F12-A105-86DEAD4A8A54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E7AC73E1-3B21-454E-9D8A-FB9EE6D98532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3675FA34-05C6-481F-99AF-394A026E2B59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40B1CB4A-149B-4358-A3D7-7AF844177DD8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E54246B3-369C-4D5E-9890-4E48E9840526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3ECF62F4-F89A-44E3-8370-2C112424FAD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7812F49-31CA-459A-9412-A61554AA0D57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A3F06E52-847E-4A30-B153-5582A7E4897D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4CDC1206-8A1F-43E2-B146-1A37685B48EA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FAA34870-8DF6-426D-8981-91AB5611BACF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E76236DE-5096-4042-AF46-7FE9A151E4B2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3D6034B2-2C6D-46DD-9B6F-18F4CB0A0952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B3CAEB59-CBA2-4431-A828-E15F6D4C4A65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65AC3467-57D2-416A-8BD9-89FE35853D35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B93BE8A1-8D75-4867-AD7C-4C75AA38C73A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D8040E7D-AFEE-4B43-B319-84B0353EDC28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A0553D4B-CF92-483D-B0DB-4B3EC66ABFE1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90C6C6D2-7AFA-4880-8287-20225A0DB27F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0" name="Right Triangle 489">
                <a:extLst>
                  <a:ext uri="{FF2B5EF4-FFF2-40B4-BE49-F238E27FC236}">
                    <a16:creationId xmlns:a16="http://schemas.microsoft.com/office/drawing/2014/main" id="{7D66F887-1A23-46DD-A602-EAFB5A10105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064C8100-C294-4360-926B-AD30E784F64C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211A1A2F-1F0C-4105-A72E-2712F370B15C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1BD08FF-266C-44E1-AF76-71FC5EA620B5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5305734B-502E-41DE-B5FD-978DC384E933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C3639A69-6748-4D4F-A90D-383E3A42B8FB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3B60B605-48CE-450B-93F6-7C04481B2B9E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6437E851-3C51-481C-82EC-8266983A3CCF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27171693-CDF8-4310-801C-D6B1FF16DF37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94EE8A96-C806-4524-912F-EF6D08F65D90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6EB49674-EA1F-445C-A541-1B3635819B04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CE9DA881-580A-4748-AD73-751D0DDE7595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98237378-E75E-43F8-B0D4-275C0BA64B3B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5EC3860C-97EB-4665-8ADE-1BEC2E9A5214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89043380-9B52-4F6A-932F-CC13948C5FE7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A07B4D24-1CA0-4BC1-BFAD-90038FF0B087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72699CED-D06D-418E-94AB-9D4B082ED52E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4869788C-F6DF-43ED-94E0-A1DCA28AF45F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36713D83-2346-43A0-9CC9-C2929EA809F8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6DD8DA4C-B77C-4DCA-8E8B-DC5B0CAF09D2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1EAB4DB9-D2DA-4D81-AF16-A799416E0898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1ACB815C-105D-4F63-8AF0-085B1A278DE4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B8AF979B-2CBF-4A2D-B4A3-5E5D85B030E1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4378DB95-0F11-4A7A-8838-4323D9A89563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36769E8F-32B2-4E7A-8790-49D93320783D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58B96030-A012-4435-9C02-547E5E503A7D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7" name="Right Triangle 516">
                <a:extLst>
                  <a:ext uri="{FF2B5EF4-FFF2-40B4-BE49-F238E27FC236}">
                    <a16:creationId xmlns:a16="http://schemas.microsoft.com/office/drawing/2014/main" id="{93386226-2625-4A9E-AE92-BB4DB4B9EA54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7A97EC39-3032-4892-B5EA-CD8556459ED8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9" name="Right Triangle 518">
                <a:extLst>
                  <a:ext uri="{FF2B5EF4-FFF2-40B4-BE49-F238E27FC236}">
                    <a16:creationId xmlns:a16="http://schemas.microsoft.com/office/drawing/2014/main" id="{067FADA0-C6DC-46F3-ACBC-594FB7870507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0" name="Right Triangle 519">
                <a:extLst>
                  <a:ext uri="{FF2B5EF4-FFF2-40B4-BE49-F238E27FC236}">
                    <a16:creationId xmlns:a16="http://schemas.microsoft.com/office/drawing/2014/main" id="{E9EE47F6-2555-4C81-9020-D422EEDE63C2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1" name="Right Triangle 520">
                <a:extLst>
                  <a:ext uri="{FF2B5EF4-FFF2-40B4-BE49-F238E27FC236}">
                    <a16:creationId xmlns:a16="http://schemas.microsoft.com/office/drawing/2014/main" id="{C6DEC70D-6D50-4945-8ACA-FE28BCD578B7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2" name="Right Triangle 521">
                <a:extLst>
                  <a:ext uri="{FF2B5EF4-FFF2-40B4-BE49-F238E27FC236}">
                    <a16:creationId xmlns:a16="http://schemas.microsoft.com/office/drawing/2014/main" id="{818516B8-D97B-4CD5-ABAC-06BA01AEA2F1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3" name="Right Triangle 522">
                <a:extLst>
                  <a:ext uri="{FF2B5EF4-FFF2-40B4-BE49-F238E27FC236}">
                    <a16:creationId xmlns:a16="http://schemas.microsoft.com/office/drawing/2014/main" id="{912D2EA3-CAB0-4131-A093-74AD704F239A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3C911DED-6CEB-4B36-8C8E-80358383EAB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50DCF110-8F82-4806-A3EC-CB7A94646F0F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115141F6-454F-4748-835C-45525F1A2637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3F28C314-B8A5-4F68-AA0B-5C49318E52A0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20AC663A-85E2-45AE-90F2-1AD76DBA38D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288501DB-3F6A-4901-A125-AB906B76B8C4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6232E62C-6E4A-4EF3-B479-4757A4A8A32F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3D92A901-D3E6-4778-A948-A6877EDD225E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43DDF75F-4E4E-4006-B710-5B405E563D72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10B0B345-7D2D-4151-A8DE-E14AF34BAF6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EA6DBCBE-E1CE-45FD-8387-8E63183AADF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91997B52-26D2-4A92-AA11-7F6CBE9A1C90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150C7C74-5325-4848-98C9-28AB95DB2561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5D00686D-147E-413C-A77A-6A341A5F711B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197E590-5600-47B2-B66B-B9B0E670F38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3F662941-4F4E-4987-80FF-0AFEA5C177B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81824817-2E92-4DEB-AD36-FA44E7AE83F0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193" name="Right Triangle 192">
                <a:extLst>
                  <a:ext uri="{FF2B5EF4-FFF2-40B4-BE49-F238E27FC236}">
                    <a16:creationId xmlns:a16="http://schemas.microsoft.com/office/drawing/2014/main" id="{425C0697-BF01-4199-B151-74E3AA49DA4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4" name="Right Triangle 193">
                <a:extLst>
                  <a:ext uri="{FF2B5EF4-FFF2-40B4-BE49-F238E27FC236}">
                    <a16:creationId xmlns:a16="http://schemas.microsoft.com/office/drawing/2014/main" id="{19F4D279-6462-4515-8E80-6C97008141A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5" name="Right Triangle 194">
                <a:extLst>
                  <a:ext uri="{FF2B5EF4-FFF2-40B4-BE49-F238E27FC236}">
                    <a16:creationId xmlns:a16="http://schemas.microsoft.com/office/drawing/2014/main" id="{0F0D7DD1-3050-41BD-A36A-DF78D96D2880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6" name="Right Triangle 195">
                <a:extLst>
                  <a:ext uri="{FF2B5EF4-FFF2-40B4-BE49-F238E27FC236}">
                    <a16:creationId xmlns:a16="http://schemas.microsoft.com/office/drawing/2014/main" id="{1F2238D4-1524-41A0-B252-DD7A73733570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7" name="Right Triangle 196">
                <a:extLst>
                  <a:ext uri="{FF2B5EF4-FFF2-40B4-BE49-F238E27FC236}">
                    <a16:creationId xmlns:a16="http://schemas.microsoft.com/office/drawing/2014/main" id="{01869435-F63F-4D05-A73B-A2214D00CF06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8" name="Right Triangle 197">
                <a:extLst>
                  <a:ext uri="{FF2B5EF4-FFF2-40B4-BE49-F238E27FC236}">
                    <a16:creationId xmlns:a16="http://schemas.microsoft.com/office/drawing/2014/main" id="{82E7532B-3CA9-45F3-8B59-321BF46B8640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9" name="Right Triangle 198">
                <a:extLst>
                  <a:ext uri="{FF2B5EF4-FFF2-40B4-BE49-F238E27FC236}">
                    <a16:creationId xmlns:a16="http://schemas.microsoft.com/office/drawing/2014/main" id="{24A23761-E1C7-4D4D-B8CD-F9CCE6A53CA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0" name="Right Triangle 199">
                <a:extLst>
                  <a:ext uri="{FF2B5EF4-FFF2-40B4-BE49-F238E27FC236}">
                    <a16:creationId xmlns:a16="http://schemas.microsoft.com/office/drawing/2014/main" id="{45DE3A15-3D7C-4CDE-A29B-3A9C0FD8E701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1" name="Right Triangle 200">
                <a:extLst>
                  <a:ext uri="{FF2B5EF4-FFF2-40B4-BE49-F238E27FC236}">
                    <a16:creationId xmlns:a16="http://schemas.microsoft.com/office/drawing/2014/main" id="{4C7A38F1-B4D6-4A8F-A487-676958751341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2" name="Right Triangle 201">
                <a:extLst>
                  <a:ext uri="{FF2B5EF4-FFF2-40B4-BE49-F238E27FC236}">
                    <a16:creationId xmlns:a16="http://schemas.microsoft.com/office/drawing/2014/main" id="{50E5CB87-6700-463E-A68D-D9DE4D3C5473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3" name="Right Triangle 202">
                <a:extLst>
                  <a:ext uri="{FF2B5EF4-FFF2-40B4-BE49-F238E27FC236}">
                    <a16:creationId xmlns:a16="http://schemas.microsoft.com/office/drawing/2014/main" id="{7D1569BB-C533-4644-B17E-B5445B806437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4" name="Right Triangle 203">
                <a:extLst>
                  <a:ext uri="{FF2B5EF4-FFF2-40B4-BE49-F238E27FC236}">
                    <a16:creationId xmlns:a16="http://schemas.microsoft.com/office/drawing/2014/main" id="{B3B52BC8-625D-44F6-8E1A-E1B06A12AE02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5" name="Right Triangle 204">
                <a:extLst>
                  <a:ext uri="{FF2B5EF4-FFF2-40B4-BE49-F238E27FC236}">
                    <a16:creationId xmlns:a16="http://schemas.microsoft.com/office/drawing/2014/main" id="{21CA103C-48FF-4175-A73E-AE136873F60E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6" name="Right Triangle 205">
                <a:extLst>
                  <a:ext uri="{FF2B5EF4-FFF2-40B4-BE49-F238E27FC236}">
                    <a16:creationId xmlns:a16="http://schemas.microsoft.com/office/drawing/2014/main" id="{E203D859-413C-4AB7-AD58-4C7C1F70363E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7" name="Right Triangle 206">
                <a:extLst>
                  <a:ext uri="{FF2B5EF4-FFF2-40B4-BE49-F238E27FC236}">
                    <a16:creationId xmlns:a16="http://schemas.microsoft.com/office/drawing/2014/main" id="{F7726CD0-BF60-4A71-B590-46FC4628C628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8" name="Right Triangle 207">
                <a:extLst>
                  <a:ext uri="{FF2B5EF4-FFF2-40B4-BE49-F238E27FC236}">
                    <a16:creationId xmlns:a16="http://schemas.microsoft.com/office/drawing/2014/main" id="{8648945A-D41E-41EB-9187-9160E002CC4B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9" name="Right Triangle 208">
                <a:extLst>
                  <a:ext uri="{FF2B5EF4-FFF2-40B4-BE49-F238E27FC236}">
                    <a16:creationId xmlns:a16="http://schemas.microsoft.com/office/drawing/2014/main" id="{619B768A-22BF-4EF9-A586-E104218DB8E0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0" name="Right Triangle 209">
                <a:extLst>
                  <a:ext uri="{FF2B5EF4-FFF2-40B4-BE49-F238E27FC236}">
                    <a16:creationId xmlns:a16="http://schemas.microsoft.com/office/drawing/2014/main" id="{EB9E1575-47BD-4520-9735-BE4197A21C60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1" name="Right Triangle 210">
                <a:extLst>
                  <a:ext uri="{FF2B5EF4-FFF2-40B4-BE49-F238E27FC236}">
                    <a16:creationId xmlns:a16="http://schemas.microsoft.com/office/drawing/2014/main" id="{4697E98E-ADEC-4752-A738-7B309D5885C3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2" name="Right Triangle 211">
                <a:extLst>
                  <a:ext uri="{FF2B5EF4-FFF2-40B4-BE49-F238E27FC236}">
                    <a16:creationId xmlns:a16="http://schemas.microsoft.com/office/drawing/2014/main" id="{ED2F7F99-5FF5-4602-BE01-C7D91EE77ACF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3" name="Right Triangle 212">
                <a:extLst>
                  <a:ext uri="{FF2B5EF4-FFF2-40B4-BE49-F238E27FC236}">
                    <a16:creationId xmlns:a16="http://schemas.microsoft.com/office/drawing/2014/main" id="{4EC36E49-C934-41B5-B4BF-DFB6021EAB83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4" name="Right Triangle 213">
                <a:extLst>
                  <a:ext uri="{FF2B5EF4-FFF2-40B4-BE49-F238E27FC236}">
                    <a16:creationId xmlns:a16="http://schemas.microsoft.com/office/drawing/2014/main" id="{2AE1354A-831D-448A-8D40-07B7934B43D5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5" name="Right Triangle 214">
                <a:extLst>
                  <a:ext uri="{FF2B5EF4-FFF2-40B4-BE49-F238E27FC236}">
                    <a16:creationId xmlns:a16="http://schemas.microsoft.com/office/drawing/2014/main" id="{D1B7465C-EE3C-430A-BBE7-D2032B725AAB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6" name="Right Triangle 215">
                <a:extLst>
                  <a:ext uri="{FF2B5EF4-FFF2-40B4-BE49-F238E27FC236}">
                    <a16:creationId xmlns:a16="http://schemas.microsoft.com/office/drawing/2014/main" id="{1C3AC8CD-7CC6-49CB-B0D0-FDC26E3BD94A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7" name="Right Triangle 216">
                <a:extLst>
                  <a:ext uri="{FF2B5EF4-FFF2-40B4-BE49-F238E27FC236}">
                    <a16:creationId xmlns:a16="http://schemas.microsoft.com/office/drawing/2014/main" id="{F01B0F76-0DDC-4D28-985C-19887C7E94DE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8" name="Right Triangle 217">
                <a:extLst>
                  <a:ext uri="{FF2B5EF4-FFF2-40B4-BE49-F238E27FC236}">
                    <a16:creationId xmlns:a16="http://schemas.microsoft.com/office/drawing/2014/main" id="{2540DC84-7BA7-4B90-B901-FDB0EB3A76ED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9" name="Right Triangle 218">
                <a:extLst>
                  <a:ext uri="{FF2B5EF4-FFF2-40B4-BE49-F238E27FC236}">
                    <a16:creationId xmlns:a16="http://schemas.microsoft.com/office/drawing/2014/main" id="{A9CF6A9A-2CB4-4531-8D0C-7E65D335E94F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0" name="Right Triangle 219">
                <a:extLst>
                  <a:ext uri="{FF2B5EF4-FFF2-40B4-BE49-F238E27FC236}">
                    <a16:creationId xmlns:a16="http://schemas.microsoft.com/office/drawing/2014/main" id="{6E4A9355-7DCA-4A0A-81DE-2DB0CC7BB625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1" name="Right Triangle 220">
                <a:extLst>
                  <a:ext uri="{FF2B5EF4-FFF2-40B4-BE49-F238E27FC236}">
                    <a16:creationId xmlns:a16="http://schemas.microsoft.com/office/drawing/2014/main" id="{31F6B1B8-8F6C-4289-B1E6-056FB2E22F7A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2" name="Right Triangle 221">
                <a:extLst>
                  <a:ext uri="{FF2B5EF4-FFF2-40B4-BE49-F238E27FC236}">
                    <a16:creationId xmlns:a16="http://schemas.microsoft.com/office/drawing/2014/main" id="{93CF2D55-5BFB-4060-B679-E9EC4946988B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3" name="Right Triangle 222">
                <a:extLst>
                  <a:ext uri="{FF2B5EF4-FFF2-40B4-BE49-F238E27FC236}">
                    <a16:creationId xmlns:a16="http://schemas.microsoft.com/office/drawing/2014/main" id="{17CD2C99-5C60-4B79-8752-CB6780E26AF0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4" name="Right Triangle 223">
                <a:extLst>
                  <a:ext uri="{FF2B5EF4-FFF2-40B4-BE49-F238E27FC236}">
                    <a16:creationId xmlns:a16="http://schemas.microsoft.com/office/drawing/2014/main" id="{DAC8C5C6-8C2E-4575-A044-AC6DD5421CA1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5" name="Right Triangle 224">
                <a:extLst>
                  <a:ext uri="{FF2B5EF4-FFF2-40B4-BE49-F238E27FC236}">
                    <a16:creationId xmlns:a16="http://schemas.microsoft.com/office/drawing/2014/main" id="{849C807C-08BA-4053-B2E7-0399E1FA964F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6" name="Right Triangle 225">
                <a:extLst>
                  <a:ext uri="{FF2B5EF4-FFF2-40B4-BE49-F238E27FC236}">
                    <a16:creationId xmlns:a16="http://schemas.microsoft.com/office/drawing/2014/main" id="{2F89F890-E8D5-45E0-801F-9A9282A642F1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7" name="Right Triangle 226">
                <a:extLst>
                  <a:ext uri="{FF2B5EF4-FFF2-40B4-BE49-F238E27FC236}">
                    <a16:creationId xmlns:a16="http://schemas.microsoft.com/office/drawing/2014/main" id="{E610D527-1D69-4E71-8ECB-2CB0C5A313F1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8" name="Right Triangle 227">
                <a:extLst>
                  <a:ext uri="{FF2B5EF4-FFF2-40B4-BE49-F238E27FC236}">
                    <a16:creationId xmlns:a16="http://schemas.microsoft.com/office/drawing/2014/main" id="{C0BDA8AE-8E15-464B-97E6-67A8D9323395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9" name="Right Triangle 228">
                <a:extLst>
                  <a:ext uri="{FF2B5EF4-FFF2-40B4-BE49-F238E27FC236}">
                    <a16:creationId xmlns:a16="http://schemas.microsoft.com/office/drawing/2014/main" id="{66B77DF3-9237-4BF4-B95D-FE0D7B1CE561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0" name="Right Triangle 229">
                <a:extLst>
                  <a:ext uri="{FF2B5EF4-FFF2-40B4-BE49-F238E27FC236}">
                    <a16:creationId xmlns:a16="http://schemas.microsoft.com/office/drawing/2014/main" id="{601C061F-B223-4025-BA8E-699C43D5865C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1" name="Right Triangle 230">
                <a:extLst>
                  <a:ext uri="{FF2B5EF4-FFF2-40B4-BE49-F238E27FC236}">
                    <a16:creationId xmlns:a16="http://schemas.microsoft.com/office/drawing/2014/main" id="{3C71DF3A-52D8-41A4-BB62-326763D71B30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2" name="Right Triangle 231">
                <a:extLst>
                  <a:ext uri="{FF2B5EF4-FFF2-40B4-BE49-F238E27FC236}">
                    <a16:creationId xmlns:a16="http://schemas.microsoft.com/office/drawing/2014/main" id="{80A08D07-2851-47B0-9B3F-0759FF46A847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3" name="Right Triangle 232">
                <a:extLst>
                  <a:ext uri="{FF2B5EF4-FFF2-40B4-BE49-F238E27FC236}">
                    <a16:creationId xmlns:a16="http://schemas.microsoft.com/office/drawing/2014/main" id="{264F73B9-0942-445B-91D1-6FDD22B97C40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4" name="Right Triangle 233">
                <a:extLst>
                  <a:ext uri="{FF2B5EF4-FFF2-40B4-BE49-F238E27FC236}">
                    <a16:creationId xmlns:a16="http://schemas.microsoft.com/office/drawing/2014/main" id="{FF9957DD-6647-4F4E-9BAF-8EC5FD05418F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5" name="Right Triangle 234">
                <a:extLst>
                  <a:ext uri="{FF2B5EF4-FFF2-40B4-BE49-F238E27FC236}">
                    <a16:creationId xmlns:a16="http://schemas.microsoft.com/office/drawing/2014/main" id="{346D56BA-1CF8-43CA-AE20-16F83D9BE765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6" name="Right Triangle 235">
                <a:extLst>
                  <a:ext uri="{FF2B5EF4-FFF2-40B4-BE49-F238E27FC236}">
                    <a16:creationId xmlns:a16="http://schemas.microsoft.com/office/drawing/2014/main" id="{206F3A44-116B-42C7-BC5C-FC7DB5B45DFC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7" name="Right Triangle 236">
                <a:extLst>
                  <a:ext uri="{FF2B5EF4-FFF2-40B4-BE49-F238E27FC236}">
                    <a16:creationId xmlns:a16="http://schemas.microsoft.com/office/drawing/2014/main" id="{665807CA-B043-4F4D-8182-3E3A48621952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8" name="Right Triangle 237">
                <a:extLst>
                  <a:ext uri="{FF2B5EF4-FFF2-40B4-BE49-F238E27FC236}">
                    <a16:creationId xmlns:a16="http://schemas.microsoft.com/office/drawing/2014/main" id="{8250CCE5-DD4D-42C2-A49E-2195C4884959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9" name="Right Triangle 238">
                <a:extLst>
                  <a:ext uri="{FF2B5EF4-FFF2-40B4-BE49-F238E27FC236}">
                    <a16:creationId xmlns:a16="http://schemas.microsoft.com/office/drawing/2014/main" id="{4E66F516-17E5-4640-BCA3-7CC1B1C26242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0" name="Right Triangle 239">
                <a:extLst>
                  <a:ext uri="{FF2B5EF4-FFF2-40B4-BE49-F238E27FC236}">
                    <a16:creationId xmlns:a16="http://schemas.microsoft.com/office/drawing/2014/main" id="{2DE41A52-5309-4761-8EB5-F07EF7D64C10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1" name="Right Triangle 240">
                <a:extLst>
                  <a:ext uri="{FF2B5EF4-FFF2-40B4-BE49-F238E27FC236}">
                    <a16:creationId xmlns:a16="http://schemas.microsoft.com/office/drawing/2014/main" id="{F79EC3B2-2E18-4625-AB97-344606EA1FB1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2" name="Right Triangle 241">
                <a:extLst>
                  <a:ext uri="{FF2B5EF4-FFF2-40B4-BE49-F238E27FC236}">
                    <a16:creationId xmlns:a16="http://schemas.microsoft.com/office/drawing/2014/main" id="{BC43942D-477D-472F-933D-B0F894DF0CEB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3" name="Right Triangle 242">
                <a:extLst>
                  <a:ext uri="{FF2B5EF4-FFF2-40B4-BE49-F238E27FC236}">
                    <a16:creationId xmlns:a16="http://schemas.microsoft.com/office/drawing/2014/main" id="{C57AF2A9-6EDF-4D1D-809C-6B78DC495C99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4" name="Right Triangle 243">
                <a:extLst>
                  <a:ext uri="{FF2B5EF4-FFF2-40B4-BE49-F238E27FC236}">
                    <a16:creationId xmlns:a16="http://schemas.microsoft.com/office/drawing/2014/main" id="{77277901-741C-4264-866E-3C67533B89A7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5" name="Right Triangle 244">
                <a:extLst>
                  <a:ext uri="{FF2B5EF4-FFF2-40B4-BE49-F238E27FC236}">
                    <a16:creationId xmlns:a16="http://schemas.microsoft.com/office/drawing/2014/main" id="{3109F570-A75D-49E2-BED8-4A178A383EDE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6" name="Right Triangle 245">
                <a:extLst>
                  <a:ext uri="{FF2B5EF4-FFF2-40B4-BE49-F238E27FC236}">
                    <a16:creationId xmlns:a16="http://schemas.microsoft.com/office/drawing/2014/main" id="{AF414021-24A4-442E-817C-A341BD254C0E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7" name="Right Triangle 246">
                <a:extLst>
                  <a:ext uri="{FF2B5EF4-FFF2-40B4-BE49-F238E27FC236}">
                    <a16:creationId xmlns:a16="http://schemas.microsoft.com/office/drawing/2014/main" id="{11DFA151-2CA0-46CA-9C87-DAD44332AB6F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8" name="Right Triangle 247">
                <a:extLst>
                  <a:ext uri="{FF2B5EF4-FFF2-40B4-BE49-F238E27FC236}">
                    <a16:creationId xmlns:a16="http://schemas.microsoft.com/office/drawing/2014/main" id="{7ABEF43F-25C5-4665-B8F0-98C5C147CAE5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9" name="Right Triangle 248">
                <a:extLst>
                  <a:ext uri="{FF2B5EF4-FFF2-40B4-BE49-F238E27FC236}">
                    <a16:creationId xmlns:a16="http://schemas.microsoft.com/office/drawing/2014/main" id="{2C9C97CB-B490-4E7F-80A8-CEC33F5424B2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0" name="Right Triangle 249">
                <a:extLst>
                  <a:ext uri="{FF2B5EF4-FFF2-40B4-BE49-F238E27FC236}">
                    <a16:creationId xmlns:a16="http://schemas.microsoft.com/office/drawing/2014/main" id="{B94515F4-721B-43C9-A91F-D8976DFA11B0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1" name="Right Triangle 250">
                <a:extLst>
                  <a:ext uri="{FF2B5EF4-FFF2-40B4-BE49-F238E27FC236}">
                    <a16:creationId xmlns:a16="http://schemas.microsoft.com/office/drawing/2014/main" id="{D32F44B3-1699-41D4-8D7F-A746EEA397BA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2" name="Right Triangle 251">
                <a:extLst>
                  <a:ext uri="{FF2B5EF4-FFF2-40B4-BE49-F238E27FC236}">
                    <a16:creationId xmlns:a16="http://schemas.microsoft.com/office/drawing/2014/main" id="{9AC9D201-4389-47E9-ACE1-9C88AC800CC0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3" name="Right Triangle 252">
                <a:extLst>
                  <a:ext uri="{FF2B5EF4-FFF2-40B4-BE49-F238E27FC236}">
                    <a16:creationId xmlns:a16="http://schemas.microsoft.com/office/drawing/2014/main" id="{758167C9-0A35-419B-BFA1-8B5ADC962A4D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4" name="Right Triangle 253">
                <a:extLst>
                  <a:ext uri="{FF2B5EF4-FFF2-40B4-BE49-F238E27FC236}">
                    <a16:creationId xmlns:a16="http://schemas.microsoft.com/office/drawing/2014/main" id="{33539AF1-2530-49BB-BA1B-21DD269025E6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5" name="Right Triangle 254">
                <a:extLst>
                  <a:ext uri="{FF2B5EF4-FFF2-40B4-BE49-F238E27FC236}">
                    <a16:creationId xmlns:a16="http://schemas.microsoft.com/office/drawing/2014/main" id="{06EC8C82-26E9-49F0-A05B-EE98DDBB5F0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6" name="Right Triangle 255">
                <a:extLst>
                  <a:ext uri="{FF2B5EF4-FFF2-40B4-BE49-F238E27FC236}">
                    <a16:creationId xmlns:a16="http://schemas.microsoft.com/office/drawing/2014/main" id="{211D78B1-5860-4C20-8F42-C8070C0DB8D2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7" name="Right Triangle 256">
                <a:extLst>
                  <a:ext uri="{FF2B5EF4-FFF2-40B4-BE49-F238E27FC236}">
                    <a16:creationId xmlns:a16="http://schemas.microsoft.com/office/drawing/2014/main" id="{48BDB203-7025-481B-BAF1-EE6BA9E67613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8" name="Right Triangle 257">
                <a:extLst>
                  <a:ext uri="{FF2B5EF4-FFF2-40B4-BE49-F238E27FC236}">
                    <a16:creationId xmlns:a16="http://schemas.microsoft.com/office/drawing/2014/main" id="{997CE36B-0476-49C2-93E0-F0D0AFD04D34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9" name="Right Triangle 258">
                <a:extLst>
                  <a:ext uri="{FF2B5EF4-FFF2-40B4-BE49-F238E27FC236}">
                    <a16:creationId xmlns:a16="http://schemas.microsoft.com/office/drawing/2014/main" id="{5B559D6D-88D1-4935-9050-1689779743E7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0" name="Right Triangle 259">
                <a:extLst>
                  <a:ext uri="{FF2B5EF4-FFF2-40B4-BE49-F238E27FC236}">
                    <a16:creationId xmlns:a16="http://schemas.microsoft.com/office/drawing/2014/main" id="{396E8BB7-A2F3-42F8-B48B-3BDC98E0E8A4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1" name="Right Triangle 260">
                <a:extLst>
                  <a:ext uri="{FF2B5EF4-FFF2-40B4-BE49-F238E27FC236}">
                    <a16:creationId xmlns:a16="http://schemas.microsoft.com/office/drawing/2014/main" id="{59DCCE08-9947-4747-ACBA-EC43CB672CB0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2" name="Right Triangle 261">
                <a:extLst>
                  <a:ext uri="{FF2B5EF4-FFF2-40B4-BE49-F238E27FC236}">
                    <a16:creationId xmlns:a16="http://schemas.microsoft.com/office/drawing/2014/main" id="{A6BBF7B1-34D8-4E67-B8AE-BCBF8376C411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3" name="Right Triangle 262">
                <a:extLst>
                  <a:ext uri="{FF2B5EF4-FFF2-40B4-BE49-F238E27FC236}">
                    <a16:creationId xmlns:a16="http://schemas.microsoft.com/office/drawing/2014/main" id="{A1D59C2F-8FFB-40AB-A542-9FEF3ED7B0E2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4" name="Right Triangle 263">
                <a:extLst>
                  <a:ext uri="{FF2B5EF4-FFF2-40B4-BE49-F238E27FC236}">
                    <a16:creationId xmlns:a16="http://schemas.microsoft.com/office/drawing/2014/main" id="{51BAFEF7-B717-44E2-939C-9ECB0A35754A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5" name="Right Triangle 264">
                <a:extLst>
                  <a:ext uri="{FF2B5EF4-FFF2-40B4-BE49-F238E27FC236}">
                    <a16:creationId xmlns:a16="http://schemas.microsoft.com/office/drawing/2014/main" id="{CD4634C9-0E51-4322-9FD0-33D65B7FEA94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215685A7-F5CD-40E9-9C41-4A41DE746F7A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35F16681-2865-4FDC-B7D1-E36DE2322DA6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6EB97442-1962-468E-ACD1-0FBFC8C21F94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5688" y="0"/>
            <a:ext cx="5403138" cy="6765925"/>
          </a:xfr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5191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EF970FFF-9188-48A3-9253-D2061B29F1C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12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49846" y="2509012"/>
            <a:ext cx="45719" cy="13673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667000"/>
            <a:ext cx="5351463" cy="1016000"/>
          </a:xfrm>
        </p:spPr>
        <p:txBody>
          <a:bodyPr anchor="ctr"/>
          <a:lstStyle>
            <a:lvl1pPr>
              <a:spcBef>
                <a:spcPts val="0"/>
              </a:spcBef>
              <a:spcAft>
                <a:spcPts val="600"/>
              </a:spcAft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303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BCD8C-97DA-4F07-B9DD-4F3DE630D0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6860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29912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41" y="3728720"/>
            <a:ext cx="6427328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040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11673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484060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54D23-C99F-41C3-9EA1-37368E974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2"/>
          <a:stretch/>
        </p:blipFill>
        <p:spPr bwMode="ltGray">
          <a:xfrm>
            <a:off x="4244921" y="0"/>
            <a:ext cx="7949373" cy="6858000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A7583E3-5C48-49C6-991B-C25E2AA2FBA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8" name="Freeform 6">
              <a:extLst>
                <a:ext uri="{FF2B5EF4-FFF2-40B4-BE49-F238E27FC236}">
                  <a16:creationId xmlns:a16="http://schemas.microsoft.com/office/drawing/2014/main" id="{367C169C-1300-467E-BD2B-CFFF800802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7">
              <a:extLst>
                <a:ext uri="{FF2B5EF4-FFF2-40B4-BE49-F238E27FC236}">
                  <a16:creationId xmlns:a16="http://schemas.microsoft.com/office/drawing/2014/main" id="{E38C4A5D-89F1-4554-BE68-BC848EF53E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8">
              <a:extLst>
                <a:ext uri="{FF2B5EF4-FFF2-40B4-BE49-F238E27FC236}">
                  <a16:creationId xmlns:a16="http://schemas.microsoft.com/office/drawing/2014/main" id="{10270507-0676-4A8B-87BD-BDCA1210CC37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9">
              <a:extLst>
                <a:ext uri="{FF2B5EF4-FFF2-40B4-BE49-F238E27FC236}">
                  <a16:creationId xmlns:a16="http://schemas.microsoft.com/office/drawing/2014/main" id="{3D84D470-4587-4DEE-91E9-77002687876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ADFCC155-955A-44B0-9432-CA6DC3C1525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1">
              <a:extLst>
                <a:ext uri="{FF2B5EF4-FFF2-40B4-BE49-F238E27FC236}">
                  <a16:creationId xmlns:a16="http://schemas.microsoft.com/office/drawing/2014/main" id="{5B4316E4-B109-42D8-B12A-FBD6286C9C7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4" name="Freeform 12">
              <a:extLst>
                <a:ext uri="{FF2B5EF4-FFF2-40B4-BE49-F238E27FC236}">
                  <a16:creationId xmlns:a16="http://schemas.microsoft.com/office/drawing/2014/main" id="{A3D32D1A-08E0-4BFC-A3E0-CB5C3BB04F6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12D976-FA11-4943-92A0-719F347D119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6855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tx2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tx2"/>
                </a:solidFill>
              </a:rPr>
              <a:t>Click here to download the font: </a:t>
            </a:r>
            <a:r>
              <a:rPr lang="en-US" sz="1800" dirty="0">
                <a:solidFill>
                  <a:schemeClr val="tx2"/>
                </a:solidFill>
                <a:hlinkClick r:id="rId2"/>
              </a:rPr>
              <a:t>www.vmware.com/brand</a:t>
            </a:r>
            <a:r>
              <a:rPr lang="en-US" sz="1800" baseline="0" dirty="0">
                <a:solidFill>
                  <a:schemeClr val="tx2"/>
                </a:solidFill>
              </a:rPr>
              <a:t> </a:t>
            </a:r>
          </a:p>
          <a:p>
            <a:pPr marL="403225" marR="0" lvl="0" indent="-1778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tx2"/>
                </a:solidFill>
              </a:rPr>
              <a:t>Log in with SSO and select the Brand Assets tab in the portal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chemeClr val="tx2"/>
                </a:solidFill>
              </a:rPr>
              <a:t>Refer to the quick-start section in the template guideline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tx2"/>
                </a:solidFill>
              </a:rPr>
              <a:t> </a:t>
            </a:r>
            <a:endParaRPr lang="en-US" sz="3200" dirty="0">
              <a:solidFill>
                <a:schemeClr val="tx2"/>
              </a:solidFill>
            </a:endParaRP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B78C1ED4-5F96-47A3-9C43-F6672F5A0A4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620895" y="2249109"/>
            <a:ext cx="5115292" cy="542314"/>
            <a:chOff x="901" y="1857"/>
            <a:chExt cx="5716" cy="606"/>
          </a:xfrm>
          <a:solidFill>
            <a:schemeClr val="tx2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6893F64C-5733-4A41-A4C0-08B9B0763432}"/>
                </a:ext>
              </a:extLst>
            </p:cNvPr>
            <p:cNvSpPr>
              <a:spLocks/>
            </p:cNvSpPr>
            <p:nvPr/>
          </p:nvSpPr>
          <p:spPr bwMode="black">
            <a:xfrm>
              <a:off x="901" y="1873"/>
              <a:ext cx="378" cy="472"/>
            </a:xfrm>
            <a:custGeom>
              <a:avLst/>
              <a:gdLst>
                <a:gd name="T0" fmla="*/ 162 w 378"/>
                <a:gd name="T1" fmla="*/ 51 h 472"/>
                <a:gd name="T2" fmla="*/ 0 w 378"/>
                <a:gd name="T3" fmla="*/ 51 h 472"/>
                <a:gd name="T4" fmla="*/ 0 w 378"/>
                <a:gd name="T5" fmla="*/ 0 h 472"/>
                <a:gd name="T6" fmla="*/ 378 w 378"/>
                <a:gd name="T7" fmla="*/ 0 h 472"/>
                <a:gd name="T8" fmla="*/ 378 w 378"/>
                <a:gd name="T9" fmla="*/ 51 h 472"/>
                <a:gd name="T10" fmla="*/ 217 w 378"/>
                <a:gd name="T11" fmla="*/ 51 h 472"/>
                <a:gd name="T12" fmla="*/ 217 w 378"/>
                <a:gd name="T13" fmla="*/ 472 h 472"/>
                <a:gd name="T14" fmla="*/ 162 w 378"/>
                <a:gd name="T15" fmla="*/ 472 h 472"/>
                <a:gd name="T16" fmla="*/ 162 w 378"/>
                <a:gd name="T17" fmla="*/ 51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472">
                  <a:moveTo>
                    <a:pt x="162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378" y="0"/>
                  </a:lnTo>
                  <a:lnTo>
                    <a:pt x="378" y="51"/>
                  </a:lnTo>
                  <a:lnTo>
                    <a:pt x="217" y="51"/>
                  </a:lnTo>
                  <a:lnTo>
                    <a:pt x="217" y="472"/>
                  </a:lnTo>
                  <a:lnTo>
                    <a:pt x="162" y="472"/>
                  </a:lnTo>
                  <a:lnTo>
                    <a:pt x="162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D9B8C87-89AE-40B9-A968-988D8580FB80}"/>
                </a:ext>
              </a:extLst>
            </p:cNvPr>
            <p:cNvSpPr>
              <a:spLocks/>
            </p:cNvSpPr>
            <p:nvPr/>
          </p:nvSpPr>
          <p:spPr bwMode="black">
            <a:xfrm>
              <a:off x="1364" y="1865"/>
              <a:ext cx="307" cy="480"/>
            </a:xfrm>
            <a:custGeom>
              <a:avLst/>
              <a:gdLst>
                <a:gd name="T0" fmla="*/ 251 w 251"/>
                <a:gd name="T1" fmla="*/ 211 h 399"/>
                <a:gd name="T2" fmla="*/ 251 w 251"/>
                <a:gd name="T3" fmla="*/ 399 h 399"/>
                <a:gd name="T4" fmla="*/ 208 w 251"/>
                <a:gd name="T5" fmla="*/ 399 h 399"/>
                <a:gd name="T6" fmla="*/ 208 w 251"/>
                <a:gd name="T7" fmla="*/ 216 h 399"/>
                <a:gd name="T8" fmla="*/ 134 w 251"/>
                <a:gd name="T9" fmla="*/ 135 h 399"/>
                <a:gd name="T10" fmla="*/ 43 w 251"/>
                <a:gd name="T11" fmla="*/ 211 h 399"/>
                <a:gd name="T12" fmla="*/ 43 w 251"/>
                <a:gd name="T13" fmla="*/ 399 h 399"/>
                <a:gd name="T14" fmla="*/ 0 w 251"/>
                <a:gd name="T15" fmla="*/ 399 h 399"/>
                <a:gd name="T16" fmla="*/ 0 w 251"/>
                <a:gd name="T17" fmla="*/ 0 h 399"/>
                <a:gd name="T18" fmla="*/ 43 w 251"/>
                <a:gd name="T19" fmla="*/ 0 h 399"/>
                <a:gd name="T20" fmla="*/ 43 w 251"/>
                <a:gd name="T21" fmla="*/ 151 h 399"/>
                <a:gd name="T22" fmla="*/ 140 w 251"/>
                <a:gd name="T23" fmla="*/ 97 h 399"/>
                <a:gd name="T24" fmla="*/ 251 w 251"/>
                <a:gd name="T25" fmla="*/ 21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1" h="399">
                  <a:moveTo>
                    <a:pt x="251" y="211"/>
                  </a:moveTo>
                  <a:cubicBezTo>
                    <a:pt x="251" y="399"/>
                    <a:pt x="251" y="399"/>
                    <a:pt x="251" y="399"/>
                  </a:cubicBezTo>
                  <a:cubicBezTo>
                    <a:pt x="208" y="399"/>
                    <a:pt x="208" y="399"/>
                    <a:pt x="208" y="399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169"/>
                    <a:pt x="178" y="135"/>
                    <a:pt x="134" y="135"/>
                  </a:cubicBezTo>
                  <a:cubicBezTo>
                    <a:pt x="85" y="135"/>
                    <a:pt x="43" y="170"/>
                    <a:pt x="43" y="211"/>
                  </a:cubicBezTo>
                  <a:cubicBezTo>
                    <a:pt x="43" y="399"/>
                    <a:pt x="43" y="399"/>
                    <a:pt x="43" y="399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60" y="119"/>
                    <a:pt x="98" y="97"/>
                    <a:pt x="140" y="97"/>
                  </a:cubicBezTo>
                  <a:cubicBezTo>
                    <a:pt x="205" y="97"/>
                    <a:pt x="251" y="144"/>
                    <a:pt x="251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02BD709-64FB-44DB-A81E-BCC570D9EA6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767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926C9A2F-AD42-40CE-AD48-16ED2F5E2C23}"/>
                </a:ext>
              </a:extLst>
            </p:cNvPr>
            <p:cNvSpPr>
              <a:spLocks/>
            </p:cNvSpPr>
            <p:nvPr/>
          </p:nvSpPr>
          <p:spPr bwMode="black">
            <a:xfrm>
              <a:off x="1912" y="1982"/>
              <a:ext cx="281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F6E45DA-A3A4-4FA3-9A95-1F83D1FA42C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2473" y="1857"/>
              <a:ext cx="70" cy="488"/>
            </a:xfrm>
            <a:custGeom>
              <a:avLst/>
              <a:gdLst>
                <a:gd name="T0" fmla="*/ 0 w 57"/>
                <a:gd name="T1" fmla="*/ 28 h 406"/>
                <a:gd name="T2" fmla="*/ 29 w 57"/>
                <a:gd name="T3" fmla="*/ 0 h 406"/>
                <a:gd name="T4" fmla="*/ 57 w 57"/>
                <a:gd name="T5" fmla="*/ 28 h 406"/>
                <a:gd name="T6" fmla="*/ 29 w 57"/>
                <a:gd name="T7" fmla="*/ 57 h 406"/>
                <a:gd name="T8" fmla="*/ 0 w 57"/>
                <a:gd name="T9" fmla="*/ 28 h 406"/>
                <a:gd name="T10" fmla="*/ 7 w 57"/>
                <a:gd name="T11" fmla="*/ 110 h 406"/>
                <a:gd name="T12" fmla="*/ 50 w 57"/>
                <a:gd name="T13" fmla="*/ 110 h 406"/>
                <a:gd name="T14" fmla="*/ 50 w 57"/>
                <a:gd name="T15" fmla="*/ 406 h 406"/>
                <a:gd name="T16" fmla="*/ 7 w 57"/>
                <a:gd name="T17" fmla="*/ 406 h 406"/>
                <a:gd name="T18" fmla="*/ 7 w 57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8"/>
                  </a:cubicBezTo>
                  <a:cubicBezTo>
                    <a:pt x="57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0E9BB012-66AD-4575-AACA-AA4D8882A4B6}"/>
                </a:ext>
              </a:extLst>
            </p:cNvPr>
            <p:cNvSpPr>
              <a:spLocks/>
            </p:cNvSpPr>
            <p:nvPr/>
          </p:nvSpPr>
          <p:spPr bwMode="black">
            <a:xfrm>
              <a:off x="2617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3 w 230"/>
                <a:gd name="T3" fmla="*/ 233 h 308"/>
                <a:gd name="T4" fmla="*/ 122 w 230"/>
                <a:gd name="T5" fmla="*/ 270 h 308"/>
                <a:gd name="T6" fmla="*/ 188 w 230"/>
                <a:gd name="T7" fmla="*/ 224 h 308"/>
                <a:gd name="T8" fmla="*/ 113 w 230"/>
                <a:gd name="T9" fmla="*/ 170 h 308"/>
                <a:gd name="T10" fmla="*/ 15 w 230"/>
                <a:gd name="T11" fmla="*/ 86 h 308"/>
                <a:gd name="T12" fmla="*/ 118 w 230"/>
                <a:gd name="T13" fmla="*/ 0 h 308"/>
                <a:gd name="T14" fmla="*/ 224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3" y="233"/>
                    <a:pt x="23" y="233"/>
                    <a:pt x="23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8" y="252"/>
                    <a:pt x="188" y="224"/>
                  </a:cubicBezTo>
                  <a:cubicBezTo>
                    <a:pt x="188" y="192"/>
                    <a:pt x="153" y="182"/>
                    <a:pt x="113" y="170"/>
                  </a:cubicBezTo>
                  <a:cubicBezTo>
                    <a:pt x="42" y="150"/>
                    <a:pt x="15" y="129"/>
                    <a:pt x="15" y="86"/>
                  </a:cubicBezTo>
                  <a:cubicBezTo>
                    <a:pt x="15" y="33"/>
                    <a:pt x="59" y="0"/>
                    <a:pt x="118" y="0"/>
                  </a:cubicBezTo>
                  <a:cubicBezTo>
                    <a:pt x="154" y="0"/>
                    <a:pt x="192" y="12"/>
                    <a:pt x="224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4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16C674FD-9428-487D-86F2-E34B74F88508}"/>
                </a:ext>
              </a:extLst>
            </p:cNvPr>
            <p:cNvSpPr>
              <a:spLocks/>
            </p:cNvSpPr>
            <p:nvPr/>
          </p:nvSpPr>
          <p:spPr bwMode="black">
            <a:xfrm>
              <a:off x="3201" y="1873"/>
              <a:ext cx="464" cy="472"/>
            </a:xfrm>
            <a:custGeom>
              <a:avLst/>
              <a:gdLst>
                <a:gd name="T0" fmla="*/ 0 w 464"/>
                <a:gd name="T1" fmla="*/ 0 h 472"/>
                <a:gd name="T2" fmla="*/ 53 w 464"/>
                <a:gd name="T3" fmla="*/ 0 h 472"/>
                <a:gd name="T4" fmla="*/ 232 w 464"/>
                <a:gd name="T5" fmla="*/ 329 h 472"/>
                <a:gd name="T6" fmla="*/ 411 w 464"/>
                <a:gd name="T7" fmla="*/ 0 h 472"/>
                <a:gd name="T8" fmla="*/ 464 w 464"/>
                <a:gd name="T9" fmla="*/ 0 h 472"/>
                <a:gd name="T10" fmla="*/ 464 w 464"/>
                <a:gd name="T11" fmla="*/ 472 h 472"/>
                <a:gd name="T12" fmla="*/ 411 w 464"/>
                <a:gd name="T13" fmla="*/ 472 h 472"/>
                <a:gd name="T14" fmla="*/ 411 w 464"/>
                <a:gd name="T15" fmla="*/ 115 h 472"/>
                <a:gd name="T16" fmla="*/ 232 w 464"/>
                <a:gd name="T17" fmla="*/ 445 h 472"/>
                <a:gd name="T18" fmla="*/ 53 w 464"/>
                <a:gd name="T19" fmla="*/ 115 h 472"/>
                <a:gd name="T20" fmla="*/ 53 w 464"/>
                <a:gd name="T21" fmla="*/ 472 h 472"/>
                <a:gd name="T22" fmla="*/ 0 w 464"/>
                <a:gd name="T23" fmla="*/ 472 h 472"/>
                <a:gd name="T24" fmla="*/ 0 w 464"/>
                <a:gd name="T25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4" h="472">
                  <a:moveTo>
                    <a:pt x="0" y="0"/>
                  </a:moveTo>
                  <a:lnTo>
                    <a:pt x="53" y="0"/>
                  </a:lnTo>
                  <a:lnTo>
                    <a:pt x="232" y="329"/>
                  </a:lnTo>
                  <a:lnTo>
                    <a:pt x="411" y="0"/>
                  </a:lnTo>
                  <a:lnTo>
                    <a:pt x="464" y="0"/>
                  </a:lnTo>
                  <a:lnTo>
                    <a:pt x="464" y="472"/>
                  </a:lnTo>
                  <a:lnTo>
                    <a:pt x="411" y="472"/>
                  </a:lnTo>
                  <a:lnTo>
                    <a:pt x="411" y="115"/>
                  </a:lnTo>
                  <a:lnTo>
                    <a:pt x="232" y="445"/>
                  </a:lnTo>
                  <a:lnTo>
                    <a:pt x="53" y="115"/>
                  </a:lnTo>
                  <a:lnTo>
                    <a:pt x="53" y="472"/>
                  </a:lnTo>
                  <a:lnTo>
                    <a:pt x="0" y="47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A7840E1-3DFB-4EFA-830E-6F280C833C9D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764" y="1982"/>
              <a:ext cx="349" cy="370"/>
            </a:xfrm>
            <a:custGeom>
              <a:avLst/>
              <a:gdLst>
                <a:gd name="T0" fmla="*/ 242 w 285"/>
                <a:gd name="T1" fmla="*/ 235 h 308"/>
                <a:gd name="T2" fmla="*/ 268 w 285"/>
                <a:gd name="T3" fmla="*/ 263 h 308"/>
                <a:gd name="T4" fmla="*/ 150 w 285"/>
                <a:gd name="T5" fmla="*/ 308 h 308"/>
                <a:gd name="T6" fmla="*/ 0 w 285"/>
                <a:gd name="T7" fmla="*/ 153 h 308"/>
                <a:gd name="T8" fmla="*/ 146 w 285"/>
                <a:gd name="T9" fmla="*/ 0 h 308"/>
                <a:gd name="T10" fmla="*/ 285 w 285"/>
                <a:gd name="T11" fmla="*/ 170 h 308"/>
                <a:gd name="T12" fmla="*/ 44 w 285"/>
                <a:gd name="T13" fmla="*/ 170 h 308"/>
                <a:gd name="T14" fmla="*/ 149 w 285"/>
                <a:gd name="T15" fmla="*/ 270 h 308"/>
                <a:gd name="T16" fmla="*/ 242 w 285"/>
                <a:gd name="T17" fmla="*/ 235 h 308"/>
                <a:gd name="T18" fmla="*/ 45 w 285"/>
                <a:gd name="T19" fmla="*/ 132 h 308"/>
                <a:gd name="T20" fmla="*/ 243 w 285"/>
                <a:gd name="T21" fmla="*/ 132 h 308"/>
                <a:gd name="T22" fmla="*/ 147 w 285"/>
                <a:gd name="T23" fmla="*/ 38 h 308"/>
                <a:gd name="T24" fmla="*/ 45 w 285"/>
                <a:gd name="T25" fmla="*/ 132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308">
                  <a:moveTo>
                    <a:pt x="242" y="235"/>
                  </a:moveTo>
                  <a:cubicBezTo>
                    <a:pt x="268" y="263"/>
                    <a:pt x="268" y="263"/>
                    <a:pt x="268" y="263"/>
                  </a:cubicBezTo>
                  <a:cubicBezTo>
                    <a:pt x="243" y="291"/>
                    <a:pt x="191" y="308"/>
                    <a:pt x="150" y="308"/>
                  </a:cubicBezTo>
                  <a:cubicBezTo>
                    <a:pt x="71" y="308"/>
                    <a:pt x="0" y="244"/>
                    <a:pt x="0" y="153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35" y="0"/>
                    <a:pt x="285" y="67"/>
                    <a:pt x="285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50" y="228"/>
                    <a:pt x="91" y="270"/>
                    <a:pt x="149" y="270"/>
                  </a:cubicBezTo>
                  <a:cubicBezTo>
                    <a:pt x="184" y="270"/>
                    <a:pt x="224" y="255"/>
                    <a:pt x="242" y="235"/>
                  </a:cubicBezTo>
                  <a:close/>
                  <a:moveTo>
                    <a:pt x="45" y="132"/>
                  </a:moveTo>
                  <a:cubicBezTo>
                    <a:pt x="243" y="132"/>
                    <a:pt x="243" y="132"/>
                    <a:pt x="243" y="132"/>
                  </a:cubicBezTo>
                  <a:cubicBezTo>
                    <a:pt x="238" y="79"/>
                    <a:pt x="206" y="38"/>
                    <a:pt x="147" y="38"/>
                  </a:cubicBezTo>
                  <a:cubicBezTo>
                    <a:pt x="95" y="38"/>
                    <a:pt x="53" y="75"/>
                    <a:pt x="4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FE8FA87F-3177-4DEA-9E9C-DDA472353330}"/>
                </a:ext>
              </a:extLst>
            </p:cNvPr>
            <p:cNvSpPr>
              <a:spLocks/>
            </p:cNvSpPr>
            <p:nvPr/>
          </p:nvSpPr>
          <p:spPr bwMode="black">
            <a:xfrm>
              <a:off x="4172" y="1892"/>
              <a:ext cx="211" cy="460"/>
            </a:xfrm>
            <a:custGeom>
              <a:avLst/>
              <a:gdLst>
                <a:gd name="T0" fmla="*/ 173 w 173"/>
                <a:gd name="T1" fmla="*/ 365 h 383"/>
                <a:gd name="T2" fmla="*/ 119 w 173"/>
                <a:gd name="T3" fmla="*/ 383 h 383"/>
                <a:gd name="T4" fmla="*/ 47 w 173"/>
                <a:gd name="T5" fmla="*/ 308 h 383"/>
                <a:gd name="T6" fmla="*/ 47 w 173"/>
                <a:gd name="T7" fmla="*/ 120 h 383"/>
                <a:gd name="T8" fmla="*/ 0 w 173"/>
                <a:gd name="T9" fmla="*/ 120 h 383"/>
                <a:gd name="T10" fmla="*/ 0 w 173"/>
                <a:gd name="T11" fmla="*/ 81 h 383"/>
                <a:gd name="T12" fmla="*/ 47 w 173"/>
                <a:gd name="T13" fmla="*/ 81 h 383"/>
                <a:gd name="T14" fmla="*/ 47 w 173"/>
                <a:gd name="T15" fmla="*/ 0 h 383"/>
                <a:gd name="T16" fmla="*/ 89 w 173"/>
                <a:gd name="T17" fmla="*/ 0 h 383"/>
                <a:gd name="T18" fmla="*/ 89 w 173"/>
                <a:gd name="T19" fmla="*/ 81 h 383"/>
                <a:gd name="T20" fmla="*/ 162 w 173"/>
                <a:gd name="T21" fmla="*/ 81 h 383"/>
                <a:gd name="T22" fmla="*/ 162 w 173"/>
                <a:gd name="T23" fmla="*/ 120 h 383"/>
                <a:gd name="T24" fmla="*/ 89 w 173"/>
                <a:gd name="T25" fmla="*/ 120 h 383"/>
                <a:gd name="T26" fmla="*/ 89 w 173"/>
                <a:gd name="T27" fmla="*/ 308 h 383"/>
                <a:gd name="T28" fmla="*/ 121 w 173"/>
                <a:gd name="T29" fmla="*/ 345 h 383"/>
                <a:gd name="T30" fmla="*/ 152 w 173"/>
                <a:gd name="T31" fmla="*/ 333 h 383"/>
                <a:gd name="T32" fmla="*/ 173 w 173"/>
                <a:gd name="T33" fmla="*/ 365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83">
                  <a:moveTo>
                    <a:pt x="173" y="365"/>
                  </a:moveTo>
                  <a:cubicBezTo>
                    <a:pt x="158" y="377"/>
                    <a:pt x="139" y="383"/>
                    <a:pt x="119" y="383"/>
                  </a:cubicBezTo>
                  <a:cubicBezTo>
                    <a:pt x="76" y="383"/>
                    <a:pt x="47" y="352"/>
                    <a:pt x="47" y="308"/>
                  </a:cubicBezTo>
                  <a:cubicBezTo>
                    <a:pt x="47" y="120"/>
                    <a:pt x="47" y="120"/>
                    <a:pt x="47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308"/>
                    <a:pt x="89" y="308"/>
                    <a:pt x="89" y="308"/>
                  </a:cubicBezTo>
                  <a:cubicBezTo>
                    <a:pt x="89" y="330"/>
                    <a:pt x="104" y="345"/>
                    <a:pt x="121" y="345"/>
                  </a:cubicBezTo>
                  <a:cubicBezTo>
                    <a:pt x="135" y="345"/>
                    <a:pt x="146" y="340"/>
                    <a:pt x="152" y="333"/>
                  </a:cubicBezTo>
                  <a:lnTo>
                    <a:pt x="173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9209808-6696-40D2-BB08-D21DE71C53D8}"/>
                </a:ext>
              </a:extLst>
            </p:cNvPr>
            <p:cNvSpPr>
              <a:spLocks/>
            </p:cNvSpPr>
            <p:nvPr/>
          </p:nvSpPr>
          <p:spPr bwMode="black">
            <a:xfrm>
              <a:off x="4463" y="1982"/>
              <a:ext cx="192" cy="363"/>
            </a:xfrm>
            <a:custGeom>
              <a:avLst/>
              <a:gdLst>
                <a:gd name="T0" fmla="*/ 157 w 157"/>
                <a:gd name="T1" fmla="*/ 0 h 302"/>
                <a:gd name="T2" fmla="*/ 157 w 157"/>
                <a:gd name="T3" fmla="*/ 38 h 302"/>
                <a:gd name="T4" fmla="*/ 43 w 157"/>
                <a:gd name="T5" fmla="*/ 137 h 302"/>
                <a:gd name="T6" fmla="*/ 43 w 157"/>
                <a:gd name="T7" fmla="*/ 302 h 302"/>
                <a:gd name="T8" fmla="*/ 0 w 157"/>
                <a:gd name="T9" fmla="*/ 302 h 302"/>
                <a:gd name="T10" fmla="*/ 0 w 157"/>
                <a:gd name="T11" fmla="*/ 6 h 302"/>
                <a:gd name="T12" fmla="*/ 43 w 157"/>
                <a:gd name="T13" fmla="*/ 6 h 302"/>
                <a:gd name="T14" fmla="*/ 43 w 157"/>
                <a:gd name="T15" fmla="*/ 64 h 302"/>
                <a:gd name="T16" fmla="*/ 157 w 157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302">
                  <a:moveTo>
                    <a:pt x="157" y="0"/>
                  </a:moveTo>
                  <a:cubicBezTo>
                    <a:pt x="157" y="38"/>
                    <a:pt x="157" y="38"/>
                    <a:pt x="157" y="38"/>
                  </a:cubicBezTo>
                  <a:cubicBezTo>
                    <a:pt x="90" y="38"/>
                    <a:pt x="43" y="79"/>
                    <a:pt x="43" y="137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60" y="25"/>
                    <a:pt x="103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1D3B2A8C-316B-4B50-9091-1B4AC66484A5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695" y="1982"/>
              <a:ext cx="374" cy="370"/>
            </a:xfrm>
            <a:custGeom>
              <a:avLst/>
              <a:gdLst>
                <a:gd name="T0" fmla="*/ 0 w 306"/>
                <a:gd name="T1" fmla="*/ 154 h 308"/>
                <a:gd name="T2" fmla="*/ 153 w 306"/>
                <a:gd name="T3" fmla="*/ 0 h 308"/>
                <a:gd name="T4" fmla="*/ 306 w 306"/>
                <a:gd name="T5" fmla="*/ 154 h 308"/>
                <a:gd name="T6" fmla="*/ 153 w 306"/>
                <a:gd name="T7" fmla="*/ 308 h 308"/>
                <a:gd name="T8" fmla="*/ 0 w 306"/>
                <a:gd name="T9" fmla="*/ 154 h 308"/>
                <a:gd name="T10" fmla="*/ 261 w 306"/>
                <a:gd name="T11" fmla="*/ 154 h 308"/>
                <a:gd name="T12" fmla="*/ 153 w 306"/>
                <a:gd name="T13" fmla="*/ 38 h 308"/>
                <a:gd name="T14" fmla="*/ 46 w 306"/>
                <a:gd name="T15" fmla="*/ 154 h 308"/>
                <a:gd name="T16" fmla="*/ 153 w 306"/>
                <a:gd name="T17" fmla="*/ 270 h 308"/>
                <a:gd name="T18" fmla="*/ 261 w 306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8">
                  <a:moveTo>
                    <a:pt x="0" y="154"/>
                  </a:moveTo>
                  <a:cubicBezTo>
                    <a:pt x="0" y="70"/>
                    <a:pt x="71" y="0"/>
                    <a:pt x="153" y="0"/>
                  </a:cubicBezTo>
                  <a:cubicBezTo>
                    <a:pt x="236" y="0"/>
                    <a:pt x="306" y="70"/>
                    <a:pt x="306" y="154"/>
                  </a:cubicBezTo>
                  <a:cubicBezTo>
                    <a:pt x="306" y="238"/>
                    <a:pt x="236" y="308"/>
                    <a:pt x="153" y="308"/>
                  </a:cubicBezTo>
                  <a:cubicBezTo>
                    <a:pt x="71" y="308"/>
                    <a:pt x="0" y="238"/>
                    <a:pt x="0" y="154"/>
                  </a:cubicBezTo>
                  <a:close/>
                  <a:moveTo>
                    <a:pt x="261" y="154"/>
                  </a:moveTo>
                  <a:cubicBezTo>
                    <a:pt x="261" y="91"/>
                    <a:pt x="212" y="38"/>
                    <a:pt x="153" y="38"/>
                  </a:cubicBezTo>
                  <a:cubicBezTo>
                    <a:pt x="95" y="38"/>
                    <a:pt x="46" y="91"/>
                    <a:pt x="46" y="154"/>
                  </a:cubicBezTo>
                  <a:cubicBezTo>
                    <a:pt x="46" y="217"/>
                    <a:pt x="95" y="270"/>
                    <a:pt x="153" y="270"/>
                  </a:cubicBezTo>
                  <a:cubicBezTo>
                    <a:pt x="212" y="270"/>
                    <a:pt x="261" y="217"/>
                    <a:pt x="261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15C78FBB-9428-49FA-A406-331F81A8781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161" y="1982"/>
              <a:ext cx="350" cy="481"/>
            </a:xfrm>
            <a:custGeom>
              <a:avLst/>
              <a:gdLst>
                <a:gd name="T0" fmla="*/ 286 w 286"/>
                <a:gd name="T1" fmla="*/ 154 h 400"/>
                <a:gd name="T2" fmla="*/ 150 w 286"/>
                <a:gd name="T3" fmla="*/ 308 h 400"/>
                <a:gd name="T4" fmla="*/ 42 w 286"/>
                <a:gd name="T5" fmla="*/ 246 h 400"/>
                <a:gd name="T6" fmla="*/ 42 w 286"/>
                <a:gd name="T7" fmla="*/ 400 h 400"/>
                <a:gd name="T8" fmla="*/ 0 w 286"/>
                <a:gd name="T9" fmla="*/ 400 h 400"/>
                <a:gd name="T10" fmla="*/ 0 w 286"/>
                <a:gd name="T11" fmla="*/ 6 h 400"/>
                <a:gd name="T12" fmla="*/ 42 w 286"/>
                <a:gd name="T13" fmla="*/ 6 h 400"/>
                <a:gd name="T14" fmla="*/ 42 w 286"/>
                <a:gd name="T15" fmla="*/ 62 h 400"/>
                <a:gd name="T16" fmla="*/ 150 w 286"/>
                <a:gd name="T17" fmla="*/ 0 h 400"/>
                <a:gd name="T18" fmla="*/ 286 w 286"/>
                <a:gd name="T19" fmla="*/ 154 h 400"/>
                <a:gd name="T20" fmla="*/ 240 w 286"/>
                <a:gd name="T21" fmla="*/ 154 h 400"/>
                <a:gd name="T22" fmla="*/ 142 w 286"/>
                <a:gd name="T23" fmla="*/ 38 h 400"/>
                <a:gd name="T24" fmla="*/ 42 w 286"/>
                <a:gd name="T25" fmla="*/ 154 h 400"/>
                <a:gd name="T26" fmla="*/ 142 w 286"/>
                <a:gd name="T27" fmla="*/ 270 h 400"/>
                <a:gd name="T28" fmla="*/ 240 w 286"/>
                <a:gd name="T29" fmla="*/ 154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6" h="400">
                  <a:moveTo>
                    <a:pt x="286" y="154"/>
                  </a:moveTo>
                  <a:cubicBezTo>
                    <a:pt x="286" y="244"/>
                    <a:pt x="227" y="308"/>
                    <a:pt x="150" y="308"/>
                  </a:cubicBezTo>
                  <a:cubicBezTo>
                    <a:pt x="102" y="308"/>
                    <a:pt x="65" y="285"/>
                    <a:pt x="42" y="246"/>
                  </a:cubicBezTo>
                  <a:cubicBezTo>
                    <a:pt x="42" y="400"/>
                    <a:pt x="42" y="400"/>
                    <a:pt x="42" y="400"/>
                  </a:cubicBezTo>
                  <a:cubicBezTo>
                    <a:pt x="0" y="400"/>
                    <a:pt x="0" y="400"/>
                    <a:pt x="0" y="40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65" y="23"/>
                    <a:pt x="102" y="0"/>
                    <a:pt x="150" y="0"/>
                  </a:cubicBezTo>
                  <a:cubicBezTo>
                    <a:pt x="227" y="0"/>
                    <a:pt x="286" y="64"/>
                    <a:pt x="286" y="154"/>
                  </a:cubicBezTo>
                  <a:close/>
                  <a:moveTo>
                    <a:pt x="240" y="154"/>
                  </a:moveTo>
                  <a:cubicBezTo>
                    <a:pt x="240" y="86"/>
                    <a:pt x="199" y="38"/>
                    <a:pt x="142" y="38"/>
                  </a:cubicBezTo>
                  <a:cubicBezTo>
                    <a:pt x="83" y="38"/>
                    <a:pt x="42" y="86"/>
                    <a:pt x="42" y="154"/>
                  </a:cubicBezTo>
                  <a:cubicBezTo>
                    <a:pt x="42" y="222"/>
                    <a:pt x="83" y="270"/>
                    <a:pt x="142" y="270"/>
                  </a:cubicBezTo>
                  <a:cubicBezTo>
                    <a:pt x="199" y="270"/>
                    <a:pt x="240" y="222"/>
                    <a:pt x="24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C1B41AC2-DF88-418C-89A8-77AE1C13487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5582" y="1982"/>
              <a:ext cx="373" cy="370"/>
            </a:xfrm>
            <a:custGeom>
              <a:avLst/>
              <a:gdLst>
                <a:gd name="T0" fmla="*/ 0 w 305"/>
                <a:gd name="T1" fmla="*/ 154 h 308"/>
                <a:gd name="T2" fmla="*/ 153 w 305"/>
                <a:gd name="T3" fmla="*/ 0 h 308"/>
                <a:gd name="T4" fmla="*/ 305 w 305"/>
                <a:gd name="T5" fmla="*/ 154 h 308"/>
                <a:gd name="T6" fmla="*/ 153 w 305"/>
                <a:gd name="T7" fmla="*/ 308 h 308"/>
                <a:gd name="T8" fmla="*/ 0 w 305"/>
                <a:gd name="T9" fmla="*/ 154 h 308"/>
                <a:gd name="T10" fmla="*/ 260 w 305"/>
                <a:gd name="T11" fmla="*/ 154 h 308"/>
                <a:gd name="T12" fmla="*/ 153 w 305"/>
                <a:gd name="T13" fmla="*/ 38 h 308"/>
                <a:gd name="T14" fmla="*/ 45 w 305"/>
                <a:gd name="T15" fmla="*/ 154 h 308"/>
                <a:gd name="T16" fmla="*/ 153 w 305"/>
                <a:gd name="T17" fmla="*/ 270 h 308"/>
                <a:gd name="T18" fmla="*/ 260 w 305"/>
                <a:gd name="T1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308">
                  <a:moveTo>
                    <a:pt x="0" y="154"/>
                  </a:moveTo>
                  <a:cubicBezTo>
                    <a:pt x="0" y="70"/>
                    <a:pt x="70" y="0"/>
                    <a:pt x="153" y="0"/>
                  </a:cubicBezTo>
                  <a:cubicBezTo>
                    <a:pt x="235" y="0"/>
                    <a:pt x="305" y="70"/>
                    <a:pt x="305" y="154"/>
                  </a:cubicBezTo>
                  <a:cubicBezTo>
                    <a:pt x="305" y="238"/>
                    <a:pt x="235" y="308"/>
                    <a:pt x="153" y="308"/>
                  </a:cubicBezTo>
                  <a:cubicBezTo>
                    <a:pt x="70" y="308"/>
                    <a:pt x="0" y="238"/>
                    <a:pt x="0" y="154"/>
                  </a:cubicBezTo>
                  <a:close/>
                  <a:moveTo>
                    <a:pt x="260" y="154"/>
                  </a:moveTo>
                  <a:cubicBezTo>
                    <a:pt x="260" y="91"/>
                    <a:pt x="211" y="38"/>
                    <a:pt x="153" y="38"/>
                  </a:cubicBezTo>
                  <a:cubicBezTo>
                    <a:pt x="94" y="38"/>
                    <a:pt x="45" y="91"/>
                    <a:pt x="45" y="154"/>
                  </a:cubicBezTo>
                  <a:cubicBezTo>
                    <a:pt x="45" y="217"/>
                    <a:pt x="94" y="270"/>
                    <a:pt x="153" y="270"/>
                  </a:cubicBezTo>
                  <a:cubicBezTo>
                    <a:pt x="211" y="270"/>
                    <a:pt x="260" y="217"/>
                    <a:pt x="26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8A52667A-7197-4718-A7CC-9DB76FD15044}"/>
                </a:ext>
              </a:extLst>
            </p:cNvPr>
            <p:cNvSpPr>
              <a:spLocks noChangeArrowheads="1"/>
            </p:cNvSpPr>
            <p:nvPr/>
          </p:nvSpPr>
          <p:spPr bwMode="black">
            <a:xfrm>
              <a:off x="6042" y="1865"/>
              <a:ext cx="52" cy="4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6E7E8DE2-C426-4707-B205-0D5D93A76152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6191" y="1857"/>
              <a:ext cx="68" cy="488"/>
            </a:xfrm>
            <a:custGeom>
              <a:avLst/>
              <a:gdLst>
                <a:gd name="T0" fmla="*/ 0 w 56"/>
                <a:gd name="T1" fmla="*/ 28 h 406"/>
                <a:gd name="T2" fmla="*/ 29 w 56"/>
                <a:gd name="T3" fmla="*/ 0 h 406"/>
                <a:gd name="T4" fmla="*/ 56 w 56"/>
                <a:gd name="T5" fmla="*/ 28 h 406"/>
                <a:gd name="T6" fmla="*/ 29 w 56"/>
                <a:gd name="T7" fmla="*/ 57 h 406"/>
                <a:gd name="T8" fmla="*/ 0 w 56"/>
                <a:gd name="T9" fmla="*/ 28 h 406"/>
                <a:gd name="T10" fmla="*/ 7 w 56"/>
                <a:gd name="T11" fmla="*/ 110 h 406"/>
                <a:gd name="T12" fmla="*/ 50 w 56"/>
                <a:gd name="T13" fmla="*/ 110 h 406"/>
                <a:gd name="T14" fmla="*/ 50 w 56"/>
                <a:gd name="T15" fmla="*/ 406 h 406"/>
                <a:gd name="T16" fmla="*/ 7 w 56"/>
                <a:gd name="T17" fmla="*/ 406 h 406"/>
                <a:gd name="T18" fmla="*/ 7 w 56"/>
                <a:gd name="T19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406">
                  <a:moveTo>
                    <a:pt x="0" y="28"/>
                  </a:move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lose/>
                  <a:moveTo>
                    <a:pt x="7" y="110"/>
                  </a:moveTo>
                  <a:cubicBezTo>
                    <a:pt x="50" y="110"/>
                    <a:pt x="50" y="110"/>
                    <a:pt x="50" y="110"/>
                  </a:cubicBezTo>
                  <a:cubicBezTo>
                    <a:pt x="50" y="406"/>
                    <a:pt x="50" y="406"/>
                    <a:pt x="50" y="406"/>
                  </a:cubicBezTo>
                  <a:cubicBezTo>
                    <a:pt x="7" y="406"/>
                    <a:pt x="7" y="406"/>
                    <a:pt x="7" y="406"/>
                  </a:cubicBezTo>
                  <a:lnTo>
                    <a:pt x="7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D3B127C7-22FD-48BC-9B8E-27EBE146499C}"/>
                </a:ext>
              </a:extLst>
            </p:cNvPr>
            <p:cNvSpPr>
              <a:spLocks/>
            </p:cNvSpPr>
            <p:nvPr/>
          </p:nvSpPr>
          <p:spPr bwMode="black">
            <a:xfrm>
              <a:off x="6335" y="1982"/>
              <a:ext cx="282" cy="370"/>
            </a:xfrm>
            <a:custGeom>
              <a:avLst/>
              <a:gdLst>
                <a:gd name="T0" fmla="*/ 0 w 230"/>
                <a:gd name="T1" fmla="*/ 264 h 308"/>
                <a:gd name="T2" fmla="*/ 22 w 230"/>
                <a:gd name="T3" fmla="*/ 233 h 308"/>
                <a:gd name="T4" fmla="*/ 122 w 230"/>
                <a:gd name="T5" fmla="*/ 270 h 308"/>
                <a:gd name="T6" fmla="*/ 187 w 230"/>
                <a:gd name="T7" fmla="*/ 224 h 308"/>
                <a:gd name="T8" fmla="*/ 113 w 230"/>
                <a:gd name="T9" fmla="*/ 170 h 308"/>
                <a:gd name="T10" fmla="*/ 14 w 230"/>
                <a:gd name="T11" fmla="*/ 86 h 308"/>
                <a:gd name="T12" fmla="*/ 118 w 230"/>
                <a:gd name="T13" fmla="*/ 0 h 308"/>
                <a:gd name="T14" fmla="*/ 223 w 230"/>
                <a:gd name="T15" fmla="*/ 33 h 308"/>
                <a:gd name="T16" fmla="*/ 203 w 230"/>
                <a:gd name="T17" fmla="*/ 66 h 308"/>
                <a:gd name="T18" fmla="*/ 118 w 230"/>
                <a:gd name="T19" fmla="*/ 38 h 308"/>
                <a:gd name="T20" fmla="*/ 57 w 230"/>
                <a:gd name="T21" fmla="*/ 81 h 308"/>
                <a:gd name="T22" fmla="*/ 134 w 230"/>
                <a:gd name="T23" fmla="*/ 133 h 308"/>
                <a:gd name="T24" fmla="*/ 230 w 230"/>
                <a:gd name="T25" fmla="*/ 219 h 308"/>
                <a:gd name="T26" fmla="*/ 122 w 230"/>
                <a:gd name="T27" fmla="*/ 308 h 308"/>
                <a:gd name="T28" fmla="*/ 0 w 230"/>
                <a:gd name="T29" fmla="*/ 26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308">
                  <a:moveTo>
                    <a:pt x="0" y="264"/>
                  </a:moveTo>
                  <a:cubicBezTo>
                    <a:pt x="22" y="233"/>
                    <a:pt x="22" y="233"/>
                    <a:pt x="22" y="233"/>
                  </a:cubicBezTo>
                  <a:cubicBezTo>
                    <a:pt x="56" y="258"/>
                    <a:pt x="90" y="270"/>
                    <a:pt x="122" y="270"/>
                  </a:cubicBezTo>
                  <a:cubicBezTo>
                    <a:pt x="161" y="270"/>
                    <a:pt x="187" y="252"/>
                    <a:pt x="187" y="224"/>
                  </a:cubicBezTo>
                  <a:cubicBezTo>
                    <a:pt x="187" y="192"/>
                    <a:pt x="153" y="182"/>
                    <a:pt x="113" y="170"/>
                  </a:cubicBezTo>
                  <a:cubicBezTo>
                    <a:pt x="42" y="150"/>
                    <a:pt x="14" y="129"/>
                    <a:pt x="14" y="86"/>
                  </a:cubicBezTo>
                  <a:cubicBezTo>
                    <a:pt x="14" y="33"/>
                    <a:pt x="59" y="0"/>
                    <a:pt x="118" y="0"/>
                  </a:cubicBezTo>
                  <a:cubicBezTo>
                    <a:pt x="154" y="0"/>
                    <a:pt x="192" y="12"/>
                    <a:pt x="223" y="33"/>
                  </a:cubicBezTo>
                  <a:cubicBezTo>
                    <a:pt x="203" y="66"/>
                    <a:pt x="203" y="66"/>
                    <a:pt x="203" y="66"/>
                  </a:cubicBezTo>
                  <a:cubicBezTo>
                    <a:pt x="173" y="47"/>
                    <a:pt x="144" y="38"/>
                    <a:pt x="118" y="38"/>
                  </a:cubicBezTo>
                  <a:cubicBezTo>
                    <a:pt x="85" y="38"/>
                    <a:pt x="57" y="53"/>
                    <a:pt x="57" y="81"/>
                  </a:cubicBezTo>
                  <a:cubicBezTo>
                    <a:pt x="57" y="107"/>
                    <a:pt x="79" y="115"/>
                    <a:pt x="134" y="133"/>
                  </a:cubicBezTo>
                  <a:cubicBezTo>
                    <a:pt x="181" y="147"/>
                    <a:pt x="230" y="163"/>
                    <a:pt x="230" y="219"/>
                  </a:cubicBezTo>
                  <a:cubicBezTo>
                    <a:pt x="230" y="274"/>
                    <a:pt x="183" y="308"/>
                    <a:pt x="122" y="308"/>
                  </a:cubicBezTo>
                  <a:cubicBezTo>
                    <a:pt x="81" y="308"/>
                    <a:pt x="36" y="293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Metropolis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>
                <a:solidFill>
                  <a:schemeClr val="accent6"/>
                </a:solidFill>
              </a:rPr>
              <a:t>Do the fonts in these two sentences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51A09A2-A0A2-4BD7-BA44-F2689E210F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Metropolis Font Check</a:t>
            </a:r>
          </a:p>
        </p:txBody>
      </p:sp>
    </p:spTree>
    <p:extLst>
      <p:ext uri="{BB962C8B-B14F-4D97-AF65-F5344CB8AC3E}">
        <p14:creationId xmlns:p14="http://schemas.microsoft.com/office/powerpoint/2010/main" val="54501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rgbClr val="0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003D616-1C7A-4AD3-981C-70DB508A7D5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10D4FC6-3CB6-40CF-8E74-9D10BCBFD0C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98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tx2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>
              <a:solidFill>
                <a:schemeClr val="tx2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>
                <a:solidFill>
                  <a:schemeClr val="tx2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94038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363" y="1679667"/>
            <a:ext cx="6400800" cy="1234440"/>
          </a:xfrm>
        </p:spPr>
        <p:txBody>
          <a:bodyPr wrap="square" anchor="b"/>
          <a:lstStyle>
            <a:lvl1pPr algn="r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008812" y="2956717"/>
            <a:ext cx="4570379" cy="70088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23212" y="4231638"/>
            <a:ext cx="3657600" cy="355601"/>
          </a:xfrm>
        </p:spPr>
        <p:txBody>
          <a:bodyPr anchor="b"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23212" y="4866638"/>
            <a:ext cx="3657600" cy="355601"/>
          </a:xfrm>
        </p:spPr>
        <p:txBody>
          <a:bodyPr/>
          <a:lstStyle>
            <a:lvl1pPr algn="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23212" y="5655332"/>
            <a:ext cx="3657600" cy="112587"/>
          </a:xfrm>
        </p:spPr>
        <p:txBody>
          <a:bodyPr/>
          <a:lstStyle>
            <a:lvl1pPr algn="r">
              <a:buNone/>
              <a:defRPr sz="105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392865"/>
            <a:ext cx="1424385" cy="224518"/>
            <a:chOff x="863272" y="6563918"/>
            <a:chExt cx="861082" cy="135727"/>
          </a:xfrm>
          <a:solidFill>
            <a:schemeClr val="tx2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220913" y="6453433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10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©2018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570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2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A61FB-62DC-49AD-9B92-29AA7966F74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6475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83A08-B3B7-4685-8917-A5E3B284CDF5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590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721225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3213" y="4273020"/>
            <a:ext cx="2744788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5642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Rectangle 814">
            <a:extLst>
              <a:ext uri="{FF2B5EF4-FFF2-40B4-BE49-F238E27FC236}">
                <a16:creationId xmlns:a16="http://schemas.microsoft.com/office/drawing/2014/main" id="{7B16AAE1-F978-4FC7-959F-05998D9FBD85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76230-C445-499C-A0B0-95162966FD8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68A39-7D36-48F1-ABEB-4E695705F46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08013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687F3D2A-54D4-4EF7-BFB4-CB8196248A9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23262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FE79F14-A9D6-4E28-BD59-62781399D17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6361" y="2514600"/>
            <a:ext cx="3355975" cy="3657600"/>
          </a:xfrm>
          <a:solidFill>
            <a:srgbClr val="000000">
              <a:alpha val="35000"/>
            </a:srgbClr>
          </a:solidFill>
        </p:spPr>
        <p:txBody>
          <a:bodyPr lIns="182880" tIns="274320" rIns="18288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5FA439-6992-4B80-9974-AAE395A681D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6504" y="1600200"/>
            <a:ext cx="3355848" cy="914400"/>
          </a:xfrm>
          <a:gradFill>
            <a:gsLst>
              <a:gs pos="92000">
                <a:schemeClr val="accent4"/>
              </a:gs>
              <a:gs pos="92000">
                <a:schemeClr val="accent6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C4A32B-9139-4AF8-825B-3AA50CEBE5A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3262" y="1600200"/>
            <a:ext cx="3355848" cy="914400"/>
          </a:xfrm>
          <a:gradFill>
            <a:gsLst>
              <a:gs pos="92000">
                <a:schemeClr val="accent6"/>
              </a:gs>
              <a:gs pos="92000">
                <a:schemeClr val="accent6">
                  <a:lumMod val="75000"/>
                </a:schemeClr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55B3FE6B-4534-4F11-A14B-5A16A40188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236361" y="1600200"/>
            <a:ext cx="3355848" cy="914400"/>
          </a:xfrm>
          <a:gradFill>
            <a:gsLst>
              <a:gs pos="92000">
                <a:schemeClr val="accent1"/>
              </a:gs>
              <a:gs pos="92000">
                <a:schemeClr val="accent3"/>
              </a:gs>
            </a:gsLst>
            <a:lin ang="2700000" scaled="0"/>
          </a:gra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ClrTx/>
              <a:buFont typeface="Open Sans" panose="020B0606030504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ClrTx/>
              <a:buFont typeface="Open Sans" panose="020B0606030504020204" pitchFamily="34" charset="0"/>
              <a:buChar char="​"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269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156EC76-638D-4A38-8ED2-227B6EFFA156}"/>
              </a:ext>
            </a:extLst>
          </p:cNvPr>
          <p:cNvGrpSpPr/>
          <p:nvPr userDrawn="1"/>
        </p:nvGrpSpPr>
        <p:grpSpPr>
          <a:xfrm>
            <a:off x="-3443" y="2136216"/>
            <a:ext cx="12186286" cy="2610777"/>
            <a:chOff x="-3443" y="2136216"/>
            <a:chExt cx="12186286" cy="2610777"/>
          </a:xfrm>
        </p:grpSpPr>
        <p:sp>
          <p:nvSpPr>
            <p:cNvPr id="155" name="Right Triangle 154">
              <a:extLst>
                <a:ext uri="{FF2B5EF4-FFF2-40B4-BE49-F238E27FC236}">
                  <a16:creationId xmlns:a16="http://schemas.microsoft.com/office/drawing/2014/main" id="{5FA8FED0-8DD4-4D6A-9C0C-DE1A1166D01E}"/>
                </a:ext>
              </a:extLst>
            </p:cNvPr>
            <p:cNvSpPr/>
            <p:nvPr/>
          </p:nvSpPr>
          <p:spPr>
            <a:xfrm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4" name="Right Triangle 153">
              <a:extLst>
                <a:ext uri="{FF2B5EF4-FFF2-40B4-BE49-F238E27FC236}">
                  <a16:creationId xmlns:a16="http://schemas.microsoft.com/office/drawing/2014/main" id="{7FB469B7-4276-471E-9448-DF737207A592}"/>
                </a:ext>
              </a:extLst>
            </p:cNvPr>
            <p:cNvSpPr/>
            <p:nvPr/>
          </p:nvSpPr>
          <p:spPr>
            <a:xfrm flipV="1">
              <a:off x="1735469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6" name="Right Triangle 155">
              <a:extLst>
                <a:ext uri="{FF2B5EF4-FFF2-40B4-BE49-F238E27FC236}">
                  <a16:creationId xmlns:a16="http://schemas.microsoft.com/office/drawing/2014/main" id="{7CA0FE44-DB49-409F-BD38-0660EBD13FCF}"/>
                </a:ext>
              </a:extLst>
            </p:cNvPr>
            <p:cNvSpPr/>
            <p:nvPr/>
          </p:nvSpPr>
          <p:spPr>
            <a:xfrm rot="10800000">
              <a:off x="173546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57" name="Right Triangle 156">
              <a:extLst>
                <a:ext uri="{FF2B5EF4-FFF2-40B4-BE49-F238E27FC236}">
                  <a16:creationId xmlns:a16="http://schemas.microsoft.com/office/drawing/2014/main" id="{FBE8E21F-0787-4DC6-A403-4FBE1AC0875B}"/>
                </a:ext>
              </a:extLst>
            </p:cNvPr>
            <p:cNvSpPr/>
            <p:nvPr/>
          </p:nvSpPr>
          <p:spPr>
            <a:xfrm>
              <a:off x="1735469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5" name="Right Triangle 164">
              <a:extLst>
                <a:ext uri="{FF2B5EF4-FFF2-40B4-BE49-F238E27FC236}">
                  <a16:creationId xmlns:a16="http://schemas.microsoft.com/office/drawing/2014/main" id="{AE3CEC26-FE39-4FB0-8250-CB9CADD2FFD6}"/>
                </a:ext>
              </a:extLst>
            </p:cNvPr>
            <p:cNvSpPr/>
            <p:nvPr/>
          </p:nvSpPr>
          <p:spPr>
            <a:xfrm flipH="1" flipV="1">
              <a:off x="260623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6" name="Right Triangle 165">
              <a:extLst>
                <a:ext uri="{FF2B5EF4-FFF2-40B4-BE49-F238E27FC236}">
                  <a16:creationId xmlns:a16="http://schemas.microsoft.com/office/drawing/2014/main" id="{D6D532D5-DC84-4F8D-94BB-3ECF487624A0}"/>
                </a:ext>
              </a:extLst>
            </p:cNvPr>
            <p:cNvSpPr/>
            <p:nvPr/>
          </p:nvSpPr>
          <p:spPr>
            <a:xfrm rot="10800000" flipH="1" flipV="1">
              <a:off x="26062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7" name="Right Triangle 166">
              <a:extLst>
                <a:ext uri="{FF2B5EF4-FFF2-40B4-BE49-F238E27FC236}">
                  <a16:creationId xmlns:a16="http://schemas.microsoft.com/office/drawing/2014/main" id="{79AB0896-3FFE-4A5A-BE0E-8537F0F343B0}"/>
                </a:ext>
              </a:extLst>
            </p:cNvPr>
            <p:cNvSpPr/>
            <p:nvPr/>
          </p:nvSpPr>
          <p:spPr>
            <a:xfrm flipH="1">
              <a:off x="260623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8" name="Right Triangle 167">
              <a:extLst>
                <a:ext uri="{FF2B5EF4-FFF2-40B4-BE49-F238E27FC236}">
                  <a16:creationId xmlns:a16="http://schemas.microsoft.com/office/drawing/2014/main" id="{BA003A24-3A48-4FA4-BCEC-A40606705036}"/>
                </a:ext>
              </a:extLst>
            </p:cNvPr>
            <p:cNvSpPr/>
            <p:nvPr/>
          </p:nvSpPr>
          <p:spPr>
            <a:xfrm flipH="1">
              <a:off x="260623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69" name="Right Triangle 168">
              <a:extLst>
                <a:ext uri="{FF2B5EF4-FFF2-40B4-BE49-F238E27FC236}">
                  <a16:creationId xmlns:a16="http://schemas.microsoft.com/office/drawing/2014/main" id="{B9C6201B-A5BA-465A-9845-548A50B331B7}"/>
                </a:ext>
              </a:extLst>
            </p:cNvPr>
            <p:cNvSpPr/>
            <p:nvPr/>
          </p:nvSpPr>
          <p:spPr>
            <a:xfrm rot="10800000" flipH="1">
              <a:off x="26062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79" name="Right Triangle 178">
              <a:extLst>
                <a:ext uri="{FF2B5EF4-FFF2-40B4-BE49-F238E27FC236}">
                  <a16:creationId xmlns:a16="http://schemas.microsoft.com/office/drawing/2014/main" id="{6890C6F8-8B73-4C9D-9FB8-0A861239347B}"/>
                </a:ext>
              </a:extLst>
            </p:cNvPr>
            <p:cNvSpPr/>
            <p:nvPr/>
          </p:nvSpPr>
          <p:spPr>
            <a:xfrm flipV="1">
              <a:off x="347699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0" name="Right Triangle 179">
              <a:extLst>
                <a:ext uri="{FF2B5EF4-FFF2-40B4-BE49-F238E27FC236}">
                  <a16:creationId xmlns:a16="http://schemas.microsoft.com/office/drawing/2014/main" id="{BE2F49FB-9F53-4207-BF11-5705C9F585DC}"/>
                </a:ext>
              </a:extLst>
            </p:cNvPr>
            <p:cNvSpPr/>
            <p:nvPr/>
          </p:nvSpPr>
          <p:spPr>
            <a:xfrm>
              <a:off x="3476998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1" name="Right Triangle 180">
              <a:extLst>
                <a:ext uri="{FF2B5EF4-FFF2-40B4-BE49-F238E27FC236}">
                  <a16:creationId xmlns:a16="http://schemas.microsoft.com/office/drawing/2014/main" id="{49AA2AF9-B9D3-4AA2-BE56-3047320F742D}"/>
                </a:ext>
              </a:extLst>
            </p:cNvPr>
            <p:cNvSpPr/>
            <p:nvPr/>
          </p:nvSpPr>
          <p:spPr>
            <a:xfrm rot="10800000">
              <a:off x="3476999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2" name="Right Triangle 181">
              <a:extLst>
                <a:ext uri="{FF2B5EF4-FFF2-40B4-BE49-F238E27FC236}">
                  <a16:creationId xmlns:a16="http://schemas.microsoft.com/office/drawing/2014/main" id="{1CD6500D-0101-4B98-93C8-0EE91EB84067}"/>
                </a:ext>
              </a:extLst>
            </p:cNvPr>
            <p:cNvSpPr/>
            <p:nvPr/>
          </p:nvSpPr>
          <p:spPr>
            <a:xfrm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83" name="Right Triangle 182">
              <a:extLst>
                <a:ext uri="{FF2B5EF4-FFF2-40B4-BE49-F238E27FC236}">
                  <a16:creationId xmlns:a16="http://schemas.microsoft.com/office/drawing/2014/main" id="{F01FE68F-15AC-4463-82F9-C7E2DEBFD335}"/>
                </a:ext>
              </a:extLst>
            </p:cNvPr>
            <p:cNvSpPr/>
            <p:nvPr/>
          </p:nvSpPr>
          <p:spPr>
            <a:xfrm rot="10800000">
              <a:off x="347699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0" name="Right Triangle 189">
              <a:extLst>
                <a:ext uri="{FF2B5EF4-FFF2-40B4-BE49-F238E27FC236}">
                  <a16:creationId xmlns:a16="http://schemas.microsoft.com/office/drawing/2014/main" id="{98D26781-6997-4985-95F5-35A529A9E9A8}"/>
                </a:ext>
              </a:extLst>
            </p:cNvPr>
            <p:cNvSpPr/>
            <p:nvPr/>
          </p:nvSpPr>
          <p:spPr>
            <a:xfrm flipH="1" flipV="1">
              <a:off x="434776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1" name="Right Triangle 190">
              <a:extLst>
                <a:ext uri="{FF2B5EF4-FFF2-40B4-BE49-F238E27FC236}">
                  <a16:creationId xmlns:a16="http://schemas.microsoft.com/office/drawing/2014/main" id="{1B8AC2AE-1402-46ED-BB40-7DCC1ABCA3EE}"/>
                </a:ext>
              </a:extLst>
            </p:cNvPr>
            <p:cNvSpPr/>
            <p:nvPr/>
          </p:nvSpPr>
          <p:spPr>
            <a:xfrm rot="10800000" flipH="1" flipV="1">
              <a:off x="434776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2" name="Right Triangle 191">
              <a:extLst>
                <a:ext uri="{FF2B5EF4-FFF2-40B4-BE49-F238E27FC236}">
                  <a16:creationId xmlns:a16="http://schemas.microsoft.com/office/drawing/2014/main" id="{BE8A0218-6DDC-4382-AE90-7006ABCF0518}"/>
                </a:ext>
              </a:extLst>
            </p:cNvPr>
            <p:cNvSpPr/>
            <p:nvPr/>
          </p:nvSpPr>
          <p:spPr>
            <a:xfrm flipH="1">
              <a:off x="434776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93" name="Right Triangle 192">
              <a:extLst>
                <a:ext uri="{FF2B5EF4-FFF2-40B4-BE49-F238E27FC236}">
                  <a16:creationId xmlns:a16="http://schemas.microsoft.com/office/drawing/2014/main" id="{4D7821BA-7E97-4AB5-911A-ABC1058B374C}"/>
                </a:ext>
              </a:extLst>
            </p:cNvPr>
            <p:cNvSpPr/>
            <p:nvPr/>
          </p:nvSpPr>
          <p:spPr>
            <a:xfrm rot="10800000" flipH="1">
              <a:off x="434776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2" name="Right Triangle 201">
              <a:extLst>
                <a:ext uri="{FF2B5EF4-FFF2-40B4-BE49-F238E27FC236}">
                  <a16:creationId xmlns:a16="http://schemas.microsoft.com/office/drawing/2014/main" id="{7BD3469A-0CA8-4FD2-9F99-AEC74B0A381C}"/>
                </a:ext>
              </a:extLst>
            </p:cNvPr>
            <p:cNvSpPr/>
            <p:nvPr/>
          </p:nvSpPr>
          <p:spPr>
            <a:xfrm rot="10800000" flipH="1" flipV="1">
              <a:off x="609010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3" name="Right Triangle 202">
              <a:extLst>
                <a:ext uri="{FF2B5EF4-FFF2-40B4-BE49-F238E27FC236}">
                  <a16:creationId xmlns:a16="http://schemas.microsoft.com/office/drawing/2014/main" id="{2FFC27F6-B463-44C1-8B58-8D3D14347D4C}"/>
                </a:ext>
              </a:extLst>
            </p:cNvPr>
            <p:cNvSpPr/>
            <p:nvPr/>
          </p:nvSpPr>
          <p:spPr>
            <a:xfrm rot="10800000" flipH="1">
              <a:off x="6090105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04" name="Right Triangle 203">
              <a:extLst>
                <a:ext uri="{FF2B5EF4-FFF2-40B4-BE49-F238E27FC236}">
                  <a16:creationId xmlns:a16="http://schemas.microsoft.com/office/drawing/2014/main" id="{025652CC-8169-46A5-B0AF-2861509755D0}"/>
                </a:ext>
              </a:extLst>
            </p:cNvPr>
            <p:cNvSpPr/>
            <p:nvPr/>
          </p:nvSpPr>
          <p:spPr>
            <a:xfrm flipH="1">
              <a:off x="609010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3" name="Right Triangle 212">
              <a:extLst>
                <a:ext uri="{FF2B5EF4-FFF2-40B4-BE49-F238E27FC236}">
                  <a16:creationId xmlns:a16="http://schemas.microsoft.com/office/drawing/2014/main" id="{C18CA455-1424-4D67-BD9F-75CF0ACC70D6}"/>
                </a:ext>
              </a:extLst>
            </p:cNvPr>
            <p:cNvSpPr/>
            <p:nvPr/>
          </p:nvSpPr>
          <p:spPr>
            <a:xfrm flipV="1">
              <a:off x="5218935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4" name="Right Triangle 213">
              <a:extLst>
                <a:ext uri="{FF2B5EF4-FFF2-40B4-BE49-F238E27FC236}">
                  <a16:creationId xmlns:a16="http://schemas.microsoft.com/office/drawing/2014/main" id="{C3E0285C-842C-48AD-B1DE-B9C4FC1F0B44}"/>
                </a:ext>
              </a:extLst>
            </p:cNvPr>
            <p:cNvSpPr/>
            <p:nvPr/>
          </p:nvSpPr>
          <p:spPr>
            <a:xfrm rot="10800000" flipV="1">
              <a:off x="5218936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5" name="Right Triangle 214">
              <a:extLst>
                <a:ext uri="{FF2B5EF4-FFF2-40B4-BE49-F238E27FC236}">
                  <a16:creationId xmlns:a16="http://schemas.microsoft.com/office/drawing/2014/main" id="{472D8FD2-1DF2-48AC-8523-EF27B036D72A}"/>
                </a:ext>
              </a:extLst>
            </p:cNvPr>
            <p:cNvSpPr/>
            <p:nvPr/>
          </p:nvSpPr>
          <p:spPr>
            <a:xfrm rot="10800000">
              <a:off x="5218936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6" name="Right Triangle 215">
              <a:extLst>
                <a:ext uri="{FF2B5EF4-FFF2-40B4-BE49-F238E27FC236}">
                  <a16:creationId xmlns:a16="http://schemas.microsoft.com/office/drawing/2014/main" id="{AE57DEF1-6AFB-43A2-B0CF-359B830456C9}"/>
                </a:ext>
              </a:extLst>
            </p:cNvPr>
            <p:cNvSpPr/>
            <p:nvPr/>
          </p:nvSpPr>
          <p:spPr>
            <a:xfrm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17" name="Right Triangle 216">
              <a:extLst>
                <a:ext uri="{FF2B5EF4-FFF2-40B4-BE49-F238E27FC236}">
                  <a16:creationId xmlns:a16="http://schemas.microsoft.com/office/drawing/2014/main" id="{A2574DF2-0023-4038-AFC6-97EDBE3DD608}"/>
                </a:ext>
              </a:extLst>
            </p:cNvPr>
            <p:cNvSpPr/>
            <p:nvPr/>
          </p:nvSpPr>
          <p:spPr>
            <a:xfrm rot="10800000">
              <a:off x="5218935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6" name="Right Triangle 225">
              <a:extLst>
                <a:ext uri="{FF2B5EF4-FFF2-40B4-BE49-F238E27FC236}">
                  <a16:creationId xmlns:a16="http://schemas.microsoft.com/office/drawing/2014/main" id="{51A98C38-42D3-4D84-8147-E100CD316236}"/>
                </a:ext>
              </a:extLst>
            </p:cNvPr>
            <p:cNvSpPr/>
            <p:nvPr/>
          </p:nvSpPr>
          <p:spPr>
            <a:xfrm flipV="1">
              <a:off x="-3443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22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8" name="Right Triangle 227">
              <a:extLst>
                <a:ext uri="{FF2B5EF4-FFF2-40B4-BE49-F238E27FC236}">
                  <a16:creationId xmlns:a16="http://schemas.microsoft.com/office/drawing/2014/main" id="{1F271D12-D2FB-410D-A3AD-7D76B87C9CD3}"/>
                </a:ext>
              </a:extLst>
            </p:cNvPr>
            <p:cNvSpPr/>
            <p:nvPr/>
          </p:nvSpPr>
          <p:spPr>
            <a:xfrm rot="10800000" flipV="1">
              <a:off x="-344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29" name="Right Triangle 228">
              <a:extLst>
                <a:ext uri="{FF2B5EF4-FFF2-40B4-BE49-F238E27FC236}">
                  <a16:creationId xmlns:a16="http://schemas.microsoft.com/office/drawing/2014/main" id="{49A2CF9E-9622-4B7A-B48C-BECF54D4DDF7}"/>
                </a:ext>
              </a:extLst>
            </p:cNvPr>
            <p:cNvSpPr/>
            <p:nvPr/>
          </p:nvSpPr>
          <p:spPr>
            <a:xfrm>
              <a:off x="-3443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3" name="Right Triangle 232">
              <a:extLst>
                <a:ext uri="{FF2B5EF4-FFF2-40B4-BE49-F238E27FC236}">
                  <a16:creationId xmlns:a16="http://schemas.microsoft.com/office/drawing/2014/main" id="{3F372B3F-6F1B-4465-8F2E-41F4C97B719E}"/>
                </a:ext>
              </a:extLst>
            </p:cNvPr>
            <p:cNvSpPr/>
            <p:nvPr/>
          </p:nvSpPr>
          <p:spPr>
            <a:xfrm rot="10800000">
              <a:off x="-344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4" name="Right Triangle 233">
              <a:extLst>
                <a:ext uri="{FF2B5EF4-FFF2-40B4-BE49-F238E27FC236}">
                  <a16:creationId xmlns:a16="http://schemas.microsoft.com/office/drawing/2014/main" id="{32B4B608-4C33-45E4-B9CD-A291F7F2B62C}"/>
                </a:ext>
              </a:extLst>
            </p:cNvPr>
            <p:cNvSpPr/>
            <p:nvPr/>
          </p:nvSpPr>
          <p:spPr>
            <a:xfrm>
              <a:off x="-3443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35" name="Right Triangle 234">
              <a:extLst>
                <a:ext uri="{FF2B5EF4-FFF2-40B4-BE49-F238E27FC236}">
                  <a16:creationId xmlns:a16="http://schemas.microsoft.com/office/drawing/2014/main" id="{F208900A-4691-4F2A-B3E7-7E22AC5E1F8A}"/>
                </a:ext>
              </a:extLst>
            </p:cNvPr>
            <p:cNvSpPr/>
            <p:nvPr/>
          </p:nvSpPr>
          <p:spPr>
            <a:xfrm rot="10800000">
              <a:off x="-344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3" name="Right Triangle 242">
              <a:extLst>
                <a:ext uri="{FF2B5EF4-FFF2-40B4-BE49-F238E27FC236}">
                  <a16:creationId xmlns:a16="http://schemas.microsoft.com/office/drawing/2014/main" id="{255FCDFF-127B-4C53-BC32-4473778C997A}"/>
                </a:ext>
              </a:extLst>
            </p:cNvPr>
            <p:cNvSpPr/>
            <p:nvPr/>
          </p:nvSpPr>
          <p:spPr>
            <a:xfrm flipH="1" flipV="1">
              <a:off x="864594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4" name="Right Triangle 243">
              <a:extLst>
                <a:ext uri="{FF2B5EF4-FFF2-40B4-BE49-F238E27FC236}">
                  <a16:creationId xmlns:a16="http://schemas.microsoft.com/office/drawing/2014/main" id="{01CC8899-78B0-424C-BC8A-100F7C957786}"/>
                </a:ext>
              </a:extLst>
            </p:cNvPr>
            <p:cNvSpPr/>
            <p:nvPr/>
          </p:nvSpPr>
          <p:spPr>
            <a:xfrm rot="10800000" flipH="1">
              <a:off x="864594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5" name="Right Triangle 244">
              <a:extLst>
                <a:ext uri="{FF2B5EF4-FFF2-40B4-BE49-F238E27FC236}">
                  <a16:creationId xmlns:a16="http://schemas.microsoft.com/office/drawing/2014/main" id="{5B777FA4-AE3A-4A69-8F90-FB8ED30889B0}"/>
                </a:ext>
              </a:extLst>
            </p:cNvPr>
            <p:cNvSpPr/>
            <p:nvPr/>
          </p:nvSpPr>
          <p:spPr>
            <a:xfrm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246" name="Right Triangle 245">
              <a:extLst>
                <a:ext uri="{FF2B5EF4-FFF2-40B4-BE49-F238E27FC236}">
                  <a16:creationId xmlns:a16="http://schemas.microsoft.com/office/drawing/2014/main" id="{465E6949-4630-480B-B7A9-79BF4B7B356D}"/>
                </a:ext>
              </a:extLst>
            </p:cNvPr>
            <p:cNvSpPr/>
            <p:nvPr/>
          </p:nvSpPr>
          <p:spPr>
            <a:xfrm rot="10800000" flipH="1">
              <a:off x="864594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9" name="Right Triangle 78">
              <a:extLst>
                <a:ext uri="{FF2B5EF4-FFF2-40B4-BE49-F238E27FC236}">
                  <a16:creationId xmlns:a16="http://schemas.microsoft.com/office/drawing/2014/main" id="{1217427F-0A31-45E2-8C2C-DDECEB3F870F}"/>
                </a:ext>
              </a:extLst>
            </p:cNvPr>
            <p:cNvSpPr/>
            <p:nvPr/>
          </p:nvSpPr>
          <p:spPr>
            <a:xfrm flipV="1">
              <a:off x="8699782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0" name="Right Triangle 79">
              <a:extLst>
                <a:ext uri="{FF2B5EF4-FFF2-40B4-BE49-F238E27FC236}">
                  <a16:creationId xmlns:a16="http://schemas.microsoft.com/office/drawing/2014/main" id="{6674C21B-0527-42D1-9201-53DE8931A826}"/>
                </a:ext>
              </a:extLst>
            </p:cNvPr>
            <p:cNvSpPr/>
            <p:nvPr/>
          </p:nvSpPr>
          <p:spPr>
            <a:xfrm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1" name="Right Triangle 80">
              <a:extLst>
                <a:ext uri="{FF2B5EF4-FFF2-40B4-BE49-F238E27FC236}">
                  <a16:creationId xmlns:a16="http://schemas.microsoft.com/office/drawing/2014/main" id="{D9D6973F-49B9-4193-9909-FC6B141C292C}"/>
                </a:ext>
              </a:extLst>
            </p:cNvPr>
            <p:cNvSpPr/>
            <p:nvPr/>
          </p:nvSpPr>
          <p:spPr>
            <a:xfrm rot="10800000">
              <a:off x="869978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82" name="Right Triangle 81">
              <a:extLst>
                <a:ext uri="{FF2B5EF4-FFF2-40B4-BE49-F238E27FC236}">
                  <a16:creationId xmlns:a16="http://schemas.microsoft.com/office/drawing/2014/main" id="{0578BE15-F3AE-4101-88E1-653786CCEE9E}"/>
                </a:ext>
              </a:extLst>
            </p:cNvPr>
            <p:cNvSpPr/>
            <p:nvPr/>
          </p:nvSpPr>
          <p:spPr>
            <a:xfrm>
              <a:off x="8699782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8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0" name="Right Triangle 89">
              <a:extLst>
                <a:ext uri="{FF2B5EF4-FFF2-40B4-BE49-F238E27FC236}">
                  <a16:creationId xmlns:a16="http://schemas.microsoft.com/office/drawing/2014/main" id="{04E7BB95-325E-485D-A5C9-A8B1468A0FA6}"/>
                </a:ext>
              </a:extLst>
            </p:cNvPr>
            <p:cNvSpPr/>
            <p:nvPr/>
          </p:nvSpPr>
          <p:spPr>
            <a:xfrm flipH="1" flipV="1">
              <a:off x="957054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1" name="Right Triangle 90">
              <a:extLst>
                <a:ext uri="{FF2B5EF4-FFF2-40B4-BE49-F238E27FC236}">
                  <a16:creationId xmlns:a16="http://schemas.microsoft.com/office/drawing/2014/main" id="{0CF2A92D-AFD3-452A-8A92-A3AE3140AB01}"/>
                </a:ext>
              </a:extLst>
            </p:cNvPr>
            <p:cNvSpPr/>
            <p:nvPr/>
          </p:nvSpPr>
          <p:spPr>
            <a:xfrm rot="10800000" flipH="1" flipV="1">
              <a:off x="957054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id="{1730368A-E9A7-4290-8CDC-EA94A12367B7}"/>
                </a:ext>
              </a:extLst>
            </p:cNvPr>
            <p:cNvSpPr/>
            <p:nvPr/>
          </p:nvSpPr>
          <p:spPr>
            <a:xfrm flipH="1">
              <a:off x="957054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3" name="Right Triangle 92">
              <a:extLst>
                <a:ext uri="{FF2B5EF4-FFF2-40B4-BE49-F238E27FC236}">
                  <a16:creationId xmlns:a16="http://schemas.microsoft.com/office/drawing/2014/main" id="{BA5E4066-ECDC-492D-B492-DCAB940F10DE}"/>
                </a:ext>
              </a:extLst>
            </p:cNvPr>
            <p:cNvSpPr/>
            <p:nvPr/>
          </p:nvSpPr>
          <p:spPr>
            <a:xfrm flipH="1">
              <a:off x="957054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id="{6421E165-1A6C-4127-ADFB-17893F4C3EDB}"/>
                </a:ext>
              </a:extLst>
            </p:cNvPr>
            <p:cNvSpPr/>
            <p:nvPr/>
          </p:nvSpPr>
          <p:spPr>
            <a:xfrm rot="10800000" flipH="1">
              <a:off x="9570548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4" name="Right Triangle 103">
              <a:extLst>
                <a:ext uri="{FF2B5EF4-FFF2-40B4-BE49-F238E27FC236}">
                  <a16:creationId xmlns:a16="http://schemas.microsoft.com/office/drawing/2014/main" id="{4602D62C-E041-4591-ACF7-3311A2E60DF0}"/>
                </a:ext>
              </a:extLst>
            </p:cNvPr>
            <p:cNvSpPr/>
            <p:nvPr/>
          </p:nvSpPr>
          <p:spPr>
            <a:xfrm flipV="1">
              <a:off x="1044131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5" name="Right Triangle 104">
              <a:extLst>
                <a:ext uri="{FF2B5EF4-FFF2-40B4-BE49-F238E27FC236}">
                  <a16:creationId xmlns:a16="http://schemas.microsoft.com/office/drawing/2014/main" id="{61F2C384-8B0E-4974-BC06-45E472ECFF89}"/>
                </a:ext>
              </a:extLst>
            </p:cNvPr>
            <p:cNvSpPr/>
            <p:nvPr/>
          </p:nvSpPr>
          <p:spPr>
            <a:xfrm>
              <a:off x="1044131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6" name="Right Triangle 105">
              <a:extLst>
                <a:ext uri="{FF2B5EF4-FFF2-40B4-BE49-F238E27FC236}">
                  <a16:creationId xmlns:a16="http://schemas.microsoft.com/office/drawing/2014/main" id="{1FA9082B-69F1-4EF9-A5EB-F119D657D4BD}"/>
                </a:ext>
              </a:extLst>
            </p:cNvPr>
            <p:cNvSpPr/>
            <p:nvPr/>
          </p:nvSpPr>
          <p:spPr>
            <a:xfrm rot="10800000">
              <a:off x="10441312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7" name="Right Triangle 106">
              <a:extLst>
                <a:ext uri="{FF2B5EF4-FFF2-40B4-BE49-F238E27FC236}">
                  <a16:creationId xmlns:a16="http://schemas.microsoft.com/office/drawing/2014/main" id="{F3A2C5CA-42B1-4715-B518-90722328CB27}"/>
                </a:ext>
              </a:extLst>
            </p:cNvPr>
            <p:cNvSpPr/>
            <p:nvPr/>
          </p:nvSpPr>
          <p:spPr>
            <a:xfrm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08" name="Right Triangle 107">
              <a:extLst>
                <a:ext uri="{FF2B5EF4-FFF2-40B4-BE49-F238E27FC236}">
                  <a16:creationId xmlns:a16="http://schemas.microsoft.com/office/drawing/2014/main" id="{36CAA8C0-67CD-41A9-AFD9-442644AE8C5C}"/>
                </a:ext>
              </a:extLst>
            </p:cNvPr>
            <p:cNvSpPr/>
            <p:nvPr/>
          </p:nvSpPr>
          <p:spPr>
            <a:xfrm rot="10800000">
              <a:off x="1044131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6" name="Right Triangle 115">
              <a:extLst>
                <a:ext uri="{FF2B5EF4-FFF2-40B4-BE49-F238E27FC236}">
                  <a16:creationId xmlns:a16="http://schemas.microsoft.com/office/drawing/2014/main" id="{BB98C255-3CEC-4B5D-B2E7-CAD7FE5F036A}"/>
                </a:ext>
              </a:extLst>
            </p:cNvPr>
            <p:cNvSpPr/>
            <p:nvPr/>
          </p:nvSpPr>
          <p:spPr>
            <a:xfrm flipH="1" flipV="1">
              <a:off x="1131207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7" name="Right Triangle 116">
              <a:extLst>
                <a:ext uri="{FF2B5EF4-FFF2-40B4-BE49-F238E27FC236}">
                  <a16:creationId xmlns:a16="http://schemas.microsoft.com/office/drawing/2014/main" id="{74D083AF-F7EE-4FBA-B0AA-1D640FE431F1}"/>
                </a:ext>
              </a:extLst>
            </p:cNvPr>
            <p:cNvSpPr/>
            <p:nvPr/>
          </p:nvSpPr>
          <p:spPr>
            <a:xfrm rot="10800000" flipH="1" flipV="1">
              <a:off x="11312078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9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8" name="Right Triangle 117">
              <a:extLst>
                <a:ext uri="{FF2B5EF4-FFF2-40B4-BE49-F238E27FC236}">
                  <a16:creationId xmlns:a16="http://schemas.microsoft.com/office/drawing/2014/main" id="{1C54B6B7-4DAD-413C-8385-141ED4410487}"/>
                </a:ext>
              </a:extLst>
            </p:cNvPr>
            <p:cNvSpPr/>
            <p:nvPr/>
          </p:nvSpPr>
          <p:spPr>
            <a:xfrm flipH="1">
              <a:off x="1131207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19" name="Right Triangle 118">
              <a:extLst>
                <a:ext uri="{FF2B5EF4-FFF2-40B4-BE49-F238E27FC236}">
                  <a16:creationId xmlns:a16="http://schemas.microsoft.com/office/drawing/2014/main" id="{8647EB87-3154-437E-8CE1-30F013267A3F}"/>
                </a:ext>
              </a:extLst>
            </p:cNvPr>
            <p:cNvSpPr/>
            <p:nvPr/>
          </p:nvSpPr>
          <p:spPr>
            <a:xfrm rot="10800000" flipH="1">
              <a:off x="1131207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29" name="Right Triangle 128">
              <a:extLst>
                <a:ext uri="{FF2B5EF4-FFF2-40B4-BE49-F238E27FC236}">
                  <a16:creationId xmlns:a16="http://schemas.microsoft.com/office/drawing/2014/main" id="{5CD95344-E825-40CF-AF41-FD108CA86557}"/>
                </a:ext>
              </a:extLst>
            </p:cNvPr>
            <p:cNvSpPr/>
            <p:nvPr userDrawn="1"/>
          </p:nvSpPr>
          <p:spPr>
            <a:xfrm flipV="1">
              <a:off x="6960870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0" name="Right Triangle 129">
              <a:extLst>
                <a:ext uri="{FF2B5EF4-FFF2-40B4-BE49-F238E27FC236}">
                  <a16:creationId xmlns:a16="http://schemas.microsoft.com/office/drawing/2014/main" id="{2FEBFC4A-DD8B-47AE-B4B6-4E4FF391F4FC}"/>
                </a:ext>
              </a:extLst>
            </p:cNvPr>
            <p:cNvSpPr/>
            <p:nvPr/>
          </p:nvSpPr>
          <p:spPr>
            <a:xfrm rot="10800000" flipV="1">
              <a:off x="6960871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1" name="Right Triangle 130">
              <a:extLst>
                <a:ext uri="{FF2B5EF4-FFF2-40B4-BE49-F238E27FC236}">
                  <a16:creationId xmlns:a16="http://schemas.microsoft.com/office/drawing/2014/main" id="{A2B67E2B-3614-450A-971A-6CD5E9C036F0}"/>
                </a:ext>
              </a:extLst>
            </p:cNvPr>
            <p:cNvSpPr/>
            <p:nvPr/>
          </p:nvSpPr>
          <p:spPr>
            <a:xfrm>
              <a:off x="6960870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2" name="Right Triangle 131">
              <a:extLst>
                <a:ext uri="{FF2B5EF4-FFF2-40B4-BE49-F238E27FC236}">
                  <a16:creationId xmlns:a16="http://schemas.microsoft.com/office/drawing/2014/main" id="{8F1481C0-70AB-4833-960C-88ADC974BF0B}"/>
                </a:ext>
              </a:extLst>
            </p:cNvPr>
            <p:cNvSpPr/>
            <p:nvPr/>
          </p:nvSpPr>
          <p:spPr>
            <a:xfrm rot="10800000">
              <a:off x="6960871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3" name="Right Triangle 132">
              <a:extLst>
                <a:ext uri="{FF2B5EF4-FFF2-40B4-BE49-F238E27FC236}">
                  <a16:creationId xmlns:a16="http://schemas.microsoft.com/office/drawing/2014/main" id="{396B6322-53CB-42C3-8BEE-AB04DD1F90DE}"/>
                </a:ext>
              </a:extLst>
            </p:cNvPr>
            <p:cNvSpPr/>
            <p:nvPr/>
          </p:nvSpPr>
          <p:spPr>
            <a:xfrm>
              <a:off x="6960870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34" name="Right Triangle 133">
              <a:extLst>
                <a:ext uri="{FF2B5EF4-FFF2-40B4-BE49-F238E27FC236}">
                  <a16:creationId xmlns:a16="http://schemas.microsoft.com/office/drawing/2014/main" id="{95A60FF4-E613-4C33-984F-55EB104FE280}"/>
                </a:ext>
              </a:extLst>
            </p:cNvPr>
            <p:cNvSpPr/>
            <p:nvPr/>
          </p:nvSpPr>
          <p:spPr>
            <a:xfrm rot="10800000">
              <a:off x="6960871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3" name="Right Triangle 142">
              <a:extLst>
                <a:ext uri="{FF2B5EF4-FFF2-40B4-BE49-F238E27FC236}">
                  <a16:creationId xmlns:a16="http://schemas.microsoft.com/office/drawing/2014/main" id="{5559BE55-325D-46F4-96FB-8BED7744B43D}"/>
                </a:ext>
              </a:extLst>
            </p:cNvPr>
            <p:cNvSpPr/>
            <p:nvPr/>
          </p:nvSpPr>
          <p:spPr>
            <a:xfrm flipH="1" flipV="1">
              <a:off x="7828907" y="3004676"/>
              <a:ext cx="870765" cy="870765"/>
            </a:xfrm>
            <a:prstGeom prst="rtTriangle">
              <a:avLst/>
            </a:prstGeom>
            <a:solidFill>
              <a:sysClr val="window" lastClr="FFFFFF">
                <a:alpha val="5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4" name="Right Triangle 143">
              <a:extLst>
                <a:ext uri="{FF2B5EF4-FFF2-40B4-BE49-F238E27FC236}">
                  <a16:creationId xmlns:a16="http://schemas.microsoft.com/office/drawing/2014/main" id="{1201B85C-352D-436E-ADEB-9A7CD4C516B9}"/>
                </a:ext>
              </a:extLst>
            </p:cNvPr>
            <p:cNvSpPr/>
            <p:nvPr/>
          </p:nvSpPr>
          <p:spPr>
            <a:xfrm rot="10800000" flipH="1">
              <a:off x="7828907" y="3876228"/>
              <a:ext cx="870765" cy="870765"/>
            </a:xfrm>
            <a:prstGeom prst="rtTriangle">
              <a:avLst/>
            </a:prstGeom>
            <a:solidFill>
              <a:sysClr val="window" lastClr="FFFFFF">
                <a:alpha val="13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5" name="Right Triangle 144">
              <a:extLst>
                <a:ext uri="{FF2B5EF4-FFF2-40B4-BE49-F238E27FC236}">
                  <a16:creationId xmlns:a16="http://schemas.microsoft.com/office/drawing/2014/main" id="{14841377-F134-4BA0-A4D5-28C257C9F919}"/>
                </a:ext>
              </a:extLst>
            </p:cNvPr>
            <p:cNvSpPr/>
            <p:nvPr/>
          </p:nvSpPr>
          <p:spPr>
            <a:xfrm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1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146" name="Right Triangle 145">
              <a:extLst>
                <a:ext uri="{FF2B5EF4-FFF2-40B4-BE49-F238E27FC236}">
                  <a16:creationId xmlns:a16="http://schemas.microsoft.com/office/drawing/2014/main" id="{4B08DBB2-9EFC-43DF-BC3B-D0F1D8C8A392}"/>
                </a:ext>
              </a:extLst>
            </p:cNvPr>
            <p:cNvSpPr/>
            <p:nvPr/>
          </p:nvSpPr>
          <p:spPr>
            <a:xfrm rot="10800000" flipH="1">
              <a:off x="7828907" y="2136216"/>
              <a:ext cx="870765" cy="870765"/>
            </a:xfrm>
            <a:prstGeom prst="rtTriangle">
              <a:avLst/>
            </a:prstGeom>
            <a:solidFill>
              <a:sysClr val="window" lastClr="FFFFFF">
                <a:alpha val="6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5C3B9B17-1C8D-4AC8-9043-6C7B789FB425}"/>
              </a:ext>
            </a:extLst>
          </p:cNvPr>
          <p:cNvSpPr/>
          <p:nvPr userDrawn="1"/>
        </p:nvSpPr>
        <p:spPr>
          <a:xfrm>
            <a:off x="1" y="2136216"/>
            <a:ext cx="12188822" cy="2610777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9A4C1EDA-607F-4088-87AA-A9D396F1406D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502" name="Freeform: Shape 1501">
            <a:extLst>
              <a:ext uri="{FF2B5EF4-FFF2-40B4-BE49-F238E27FC236}">
                <a16:creationId xmlns:a16="http://schemas.microsoft.com/office/drawing/2014/main" id="{5571DF59-3072-4F42-8F36-292FD20A6C4B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33056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418022" y="1515533"/>
            <a:ext cx="3735912" cy="3735912"/>
          </a:xfrm>
          <a:prstGeom prst="ellipse">
            <a:avLst/>
          </a:prstGeom>
          <a:gradFill flip="none" rotWithShape="1">
            <a:gsLst>
              <a:gs pos="50000">
                <a:schemeClr val="accent1">
                  <a:lumMod val="95000"/>
                </a:schemeClr>
              </a:gs>
              <a:gs pos="5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/>
          </a:p>
        </p:txBody>
      </p:sp>
    </p:spTree>
    <p:extLst>
      <p:ext uri="{BB962C8B-B14F-4D97-AF65-F5344CB8AC3E}">
        <p14:creationId xmlns:p14="http://schemas.microsoft.com/office/powerpoint/2010/main" val="404568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73C23-56DE-4A7B-B974-6593CE39F4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flipH="1" flipV="1">
            <a:off x="4129912" y="0"/>
            <a:ext cx="805891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41" y="3728720"/>
            <a:ext cx="6427328" cy="1229360"/>
          </a:xfrm>
        </p:spPr>
        <p:txBody>
          <a:bodyPr wrap="square" anchor="b"/>
          <a:lstStyle>
            <a:lvl1pPr algn="l">
              <a:defRPr sz="5000" b="0" cap="none" baseline="0"/>
            </a:lvl1pPr>
          </a:lstStyle>
          <a:p>
            <a:r>
              <a:rPr lang="en-US" dirty="0"/>
              <a:t>Thank You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78885EFB-2229-4796-8D57-8C571C2535ED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CED77201-EF96-4E69-992A-CF56FF08D6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F0E8F838-CCAD-4AD0-BFCB-F9EBD64AA16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DAD5F303-4B2B-4BA7-9E3E-CF2ECE2DE1D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32B47895-6440-4252-83A9-6D02AEBE7B9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8C4B9FB6-DFBC-448B-B083-4BA70D71CE1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29826BF7-37CF-42AD-A881-1A8C836A493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6CD892BB-45E6-46AC-9E99-F58D53FB63D6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61B41E9-D951-4347-864C-73789BD1F80F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857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378" y="3450868"/>
            <a:ext cx="596123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4768725"/>
            <a:ext cx="6863048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460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83EB20-0C5F-4DF1-ACB7-C31AA75223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 rot="16200000">
            <a:off x="8594080" y="298526"/>
            <a:ext cx="3893271" cy="3296220"/>
          </a:xfrm>
          <a:prstGeom prst="rect">
            <a:avLst/>
          </a:prstGeom>
        </p:spPr>
      </p:pic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5019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chemeClr val="accent5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92216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03D98A-D6D9-4EF5-A541-26E00799D077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©2018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C06013-757A-4FD4-A789-7E9656F64A59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E650B00-898D-4367-B76F-5BF89476C91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8A491FA9-9AD4-4837-B9D8-EA75606548C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8AD407B-7DC8-4213-960A-A3752366687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F0E957BF-4633-4BC7-8378-1B670BA6A950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33412CC5-5B25-43E7-AFAC-0EF817E6F7F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E0EEC98-4D81-4BBF-A18F-A2562013EC4D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0624E438-D004-4788-9C41-D6E07F017AC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00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 with Phot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378" y="3450868"/>
            <a:ext cx="596123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4768725"/>
            <a:ext cx="6863048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subtitle style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E09E63-24A8-49D3-9685-8578A82AA161}"/>
              </a:ext>
            </a:extLst>
          </p:cNvPr>
          <p:cNvGrpSpPr/>
          <p:nvPr userDrawn="1"/>
        </p:nvGrpSpPr>
        <p:grpSpPr bwMode="white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67" name="Freeform 6">
              <a:extLst>
                <a:ext uri="{FF2B5EF4-FFF2-40B4-BE49-F238E27FC236}">
                  <a16:creationId xmlns:a16="http://schemas.microsoft.com/office/drawing/2014/main" id="{82AA2D8E-2CF2-47AE-8BA1-22AA0DC8C719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8" name="Freeform 7">
              <a:extLst>
                <a:ext uri="{FF2B5EF4-FFF2-40B4-BE49-F238E27FC236}">
                  <a16:creationId xmlns:a16="http://schemas.microsoft.com/office/drawing/2014/main" id="{DB231781-0913-4FEB-A765-B02F9675E9A8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3ABF11FB-C738-4E99-9D81-B317B3B4FFF4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0" name="Freeform 9">
              <a:extLst>
                <a:ext uri="{FF2B5EF4-FFF2-40B4-BE49-F238E27FC236}">
                  <a16:creationId xmlns:a16="http://schemas.microsoft.com/office/drawing/2014/main" id="{21F9AEA1-3F12-4EE4-9B0A-11F6FC2F34FF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87E382A9-F6F4-488E-98B8-A2C07D983E60}"/>
                </a:ext>
              </a:extLst>
            </p:cNvPr>
            <p:cNvSpPr>
              <a:spLocks/>
            </p:cNvSpPr>
            <p:nvPr userDrawn="1"/>
          </p:nvSpPr>
          <p:spPr bwMode="white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862FC631-21BD-4380-B20F-767EC3455CDB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E30874F8-CC58-4DC5-8229-E1032A3E49B3}"/>
                </a:ext>
              </a:extLst>
            </p:cNvPr>
            <p:cNvSpPr>
              <a:spLocks noEditPoints="1"/>
            </p:cNvSpPr>
            <p:nvPr userDrawn="1"/>
          </p:nvSpPr>
          <p:spPr bwMode="white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40497-F310-48EA-9016-3C0DFE5B848B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399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393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1601" y="5726367"/>
            <a:ext cx="4126506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13600" y="3886200"/>
            <a:ext cx="4364038" cy="167005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tx2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555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91113788-DE7E-4DDC-872C-D3B34996E73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8013" y="1600200"/>
            <a:ext cx="10972800" cy="4572000"/>
          </a:xfrm>
        </p:spPr>
        <p:txBody>
          <a:bodyPr/>
          <a:lstStyle>
            <a:lvl5pPr>
              <a:defRPr/>
            </a:lvl5pPr>
            <a:lvl6pPr marL="228600" indent="-228600"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49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26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Photo – Blue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D919D82-432A-4E2E-A0FB-6478264571AA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945510-9B71-4377-A2F9-71426E32479D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15FFC-C666-4D82-B2D8-6E34FBA38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2A4C07D5-4CD5-43B7-8FFA-FD7A502CF0F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D1FF-CD74-4066-90E2-A98516D87B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98000">
                <a:schemeClr val="accent2">
                  <a:alpha val="90000"/>
                </a:scheme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1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BC57084-65AC-4AAF-9ABE-F8FBD44513F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0" y="1600200"/>
            <a:ext cx="5870448" cy="4572000"/>
          </a:xfrm>
        </p:spPr>
        <p:txBody>
          <a:bodyPr lIns="594360" r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8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175855-CA60-4FA3-89FA-DCC0A2E1880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34125" y="1600200"/>
            <a:ext cx="5854700" cy="4572000"/>
          </a:xfrm>
        </p:spPr>
        <p:txBody>
          <a:bodyPr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1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67399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/>
          <a:lstStyle>
            <a:lvl1pPr>
              <a:spcBef>
                <a:spcPts val="1200"/>
              </a:spcBef>
              <a:buClr>
                <a:schemeClr val="tx2"/>
              </a:buClr>
              <a:defRPr sz="18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33385-2DB4-48AC-9150-2252214FBAE2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2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5pPr>
              <a:defRPr/>
            </a:lvl5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A07E6-128F-4EE2-9633-8E8BD2490B0E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68580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0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BCFF92-6F45-4F17-811F-04EF3AFB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6465331" y="2011260"/>
            <a:ext cx="5724640" cy="48467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79F707-A9A4-48DB-B7A8-862A7F5F3D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ltGray">
          <a:xfrm>
            <a:off x="0" y="0"/>
            <a:ext cx="2103302" cy="2121592"/>
          </a:xfrm>
          <a:prstGeom prst="rect">
            <a:avLst/>
          </a:prstGeom>
        </p:spPr>
      </p:pic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6688" y="5066406"/>
            <a:ext cx="457772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accent1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85" name="Picture Placeholder 184">
            <a:extLst>
              <a:ext uri="{FF2B5EF4-FFF2-40B4-BE49-F238E27FC236}">
                <a16:creationId xmlns:a16="http://schemas.microsoft.com/office/drawing/2014/main" id="{378C4D84-AD98-435A-9F11-B3CB29EA3C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37613" y="457200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/>
              <a:t>Click to insert logo or delete box if not needed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925BD69-7B55-4D64-8B2C-06E34A6A573B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89" name="Freeform 6">
              <a:extLst>
                <a:ext uri="{FF2B5EF4-FFF2-40B4-BE49-F238E27FC236}">
                  <a16:creationId xmlns:a16="http://schemas.microsoft.com/office/drawing/2014/main" id="{2A6CDC2F-2239-466B-8A26-51E24B60D2A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0" name="Freeform 7">
              <a:extLst>
                <a:ext uri="{FF2B5EF4-FFF2-40B4-BE49-F238E27FC236}">
                  <a16:creationId xmlns:a16="http://schemas.microsoft.com/office/drawing/2014/main" id="{93E73CA8-B585-405F-9E3D-46EE1893D71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1" name="Freeform 8">
              <a:extLst>
                <a:ext uri="{FF2B5EF4-FFF2-40B4-BE49-F238E27FC236}">
                  <a16:creationId xmlns:a16="http://schemas.microsoft.com/office/drawing/2014/main" id="{B40B0DE4-0E7F-4DE2-A215-B0E4BCF4375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2" name="Freeform 9">
              <a:extLst>
                <a:ext uri="{FF2B5EF4-FFF2-40B4-BE49-F238E27FC236}">
                  <a16:creationId xmlns:a16="http://schemas.microsoft.com/office/drawing/2014/main" id="{84A3CC07-CFF3-402C-88A1-0C33B16921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3" name="Freeform 10">
              <a:extLst>
                <a:ext uri="{FF2B5EF4-FFF2-40B4-BE49-F238E27FC236}">
                  <a16:creationId xmlns:a16="http://schemas.microsoft.com/office/drawing/2014/main" id="{223CFCE1-BE7A-4664-929A-9AD81CA804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4" name="Freeform 11">
              <a:extLst>
                <a:ext uri="{FF2B5EF4-FFF2-40B4-BE49-F238E27FC236}">
                  <a16:creationId xmlns:a16="http://schemas.microsoft.com/office/drawing/2014/main" id="{53A2BE8A-BB25-4C20-B0B5-1FA2A33471E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  <p:sp>
          <p:nvSpPr>
            <p:cNvPr id="195" name="Freeform 12">
              <a:extLst>
                <a:ext uri="{FF2B5EF4-FFF2-40B4-BE49-F238E27FC236}">
                  <a16:creationId xmlns:a16="http://schemas.microsoft.com/office/drawing/2014/main" id="{6ACD31F9-9175-4E3B-B20A-0CBFA479BA6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51C9E-7CEC-414C-A393-73D352F349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EC66B-487A-4C1D-9541-C5DC72DD73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5012" y="1600200"/>
            <a:ext cx="6191001" cy="320040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8208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D6F62F-B8DB-4CC8-8EDA-B15D7FC75180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gradFill>
            <a:gsLst>
              <a:gs pos="98000">
                <a:srgbClr val="000000">
                  <a:alpha val="35000"/>
                </a:srgbClr>
              </a:gs>
              <a:gs pos="98000">
                <a:schemeClr val="accent1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68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242A8-4032-4A28-A182-432918B4416C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  <a:p>
            <a:pPr lvl="4"/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7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589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59045"/>
            <a:ext cx="3201988" cy="1600200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0163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928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280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</a:pP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rgbClr val="89CBDF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rgbClr val="89CBDF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4AED19-1A93-4830-A01C-4FF2CFC6A0C6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598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/>
              </a:gs>
            </a:gsLst>
            <a:lin ang="5400000" scaled="1"/>
          </a:gra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197097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12530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ull-Bleed Phot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A3525-8B20-40AA-8585-C1CB9D293B68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423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72F82-E4B3-4DBD-BC4F-768FE7F9503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267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798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66213" y="4274588"/>
            <a:ext cx="2286000" cy="1458912"/>
          </a:xfrm>
        </p:spPr>
        <p:txBody>
          <a:bodyPr/>
          <a:lstStyle>
            <a:lvl1pPr algn="ctr"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5296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roup 363">
            <a:extLst>
              <a:ext uri="{FF2B5EF4-FFF2-40B4-BE49-F238E27FC236}">
                <a16:creationId xmlns:a16="http://schemas.microsoft.com/office/drawing/2014/main" id="{36D4A352-788D-4A34-985C-5081925387FE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365" name="Group 364">
              <a:extLst>
                <a:ext uri="{FF2B5EF4-FFF2-40B4-BE49-F238E27FC236}">
                  <a16:creationId xmlns:a16="http://schemas.microsoft.com/office/drawing/2014/main" id="{B5B5F53C-0F41-4CB1-A8D5-DFB5994F0A70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DC554EEC-2221-4C05-BD8C-FEA21829F525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411753B-9574-440A-BA6D-E530BCA131A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0123DDDE-F40A-40D9-9FF7-55F0E0FB2905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3C270D7F-FE9B-4781-848A-833D34E33DE1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3A62CAC3-4419-4601-8682-72D92ECB4A28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488E15A8-0A56-408C-8F2F-39F90910E96A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15CA1D11-D3F8-4F12-AAE5-63F1F8EB211A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6A80AE85-FA9F-4F3D-9A2C-260B47126439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C9714CFB-F2C1-4A97-8578-99EE154BC670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1458D211-78A3-490C-8A8D-C5204D780C62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4E148481-7C93-4B60-811F-F9FFE7BE2295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9A82A0D3-A8F4-4D83-9FA6-06C46FC18E97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44E64BD3-B034-4E0F-85A8-3591220F48BF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80090A7C-DB78-4365-AD5D-EC688680D64C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B8256E4E-ED21-4266-BADF-A126F51D6885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859FBD70-1E9C-42E2-9FAE-230DB0ABF6F7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0FE32FD6-2E9B-42C9-BC04-235CD05EAFF6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C6CAB90-600C-4F40-922A-D642C5A23C3F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E8497ADD-76F2-4D8D-BB28-35C9B435DCB1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ED4F6847-83EE-49E6-9ACB-3C434898D2BB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6DC0E555-035C-4FEA-AAFF-5AF059ACDB77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C362D385-2EBA-47F1-AA54-F513D36BE82E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44FDB670-029F-4D92-AF2F-63BC7E48F357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BF7FCB2D-D853-4FAA-9D53-8216B06EF526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D7A2EF18-6ADE-46FB-ADA5-A705C05B9F12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4BEA56FD-0FEE-4F20-B155-E52C55C85E10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A3E20CA0-4342-4AC4-AF4E-F7050E5FB431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40FA8610-C4B3-4A48-AE21-8AE040D2767B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F800BDC0-D415-4FAC-9FB3-275D1457F5C9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0209195A-83F2-4821-911B-2BF237FC4641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6E2E7E61-3C84-4FD8-8580-F45F975F8A43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89921BC3-8110-443D-B62C-633F90B9CBE8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E03C5487-8B03-48E8-9617-472F6F6B00C6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29A717BE-A408-4ACD-B8CA-4C51A4FD30F2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D1D6D794-7A8A-417A-9EA0-8F462207603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4526E631-3B41-4E61-9B2F-137178F23ABD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A5196F8-0936-40D2-A335-0F9B47901116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759D236C-F9BF-4825-BF7C-9638711EA5A7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F4FABE61-0927-4DA0-A34B-B3AD68A93BC2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4C88AC99-C1B9-402A-919F-AE603788BB24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9DC45E49-66D9-4659-B81E-E6F00A712E76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638949CE-9716-472B-9A19-C0C6A9BDF40B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6B8D2950-E201-4DD3-AAB7-F14F4EA50842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38E06C6E-E7C6-4790-A4DE-3C3C82D44E07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0150A1C3-EF41-464C-9352-B5471207BABD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E2A15506-76C7-4C43-BD79-64B82058A3EB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91E89A97-DB10-480C-9289-4777A230CECB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FDC83301-6F8A-4D12-AB3A-64AD50746A8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84AE5E7E-84A4-4219-BFE7-BDB57001FA36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7DEF8A34-AC1B-419F-9B22-B1C93113FEB6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FF6A359-9433-4A6B-BB9C-026E4C09938B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FC43AA7C-D5DD-456A-8CDE-83625921940E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52A45A34-AFFB-4CCC-8E45-D96047C59D53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D4CA0850-EE5D-4D41-A550-EDBFB0141A87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F18578AA-558B-4813-B6F7-3E806429CE26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1425487B-8D83-4A0A-99BE-7F294EABAFB9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51607C85-EC0D-4561-B828-B4BA11DD4785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E43496DC-EECE-4E9E-979E-4CE80A88DB7B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794BA343-3CB2-48F6-8500-AAB5BEC015E7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2" name="Right Triangle 501">
                <a:extLst>
                  <a:ext uri="{FF2B5EF4-FFF2-40B4-BE49-F238E27FC236}">
                    <a16:creationId xmlns:a16="http://schemas.microsoft.com/office/drawing/2014/main" id="{36F11128-B718-486C-ADC2-44420D2CBC69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EEE73D7F-4FCD-4C57-89F0-7F98B306B657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CDB2F853-39AE-429E-AF48-DD48B371E033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288A5683-B5F1-4727-907A-B223277FF6A5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C53196B2-7A2B-4894-8650-23F2C1DF75B6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F38EB5CA-DB78-4858-886A-7C8837036C5D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AF60CFEB-045E-4AA2-AE34-5B8B0E045C7C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D7CE208B-67D1-4A0B-AE34-85447EC45B61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DB2CA238-8A95-412C-BD9E-61A2A9873CDC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53CB3C90-8D26-47E1-B1DD-A91D8813F1B9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51E7C63A-7C58-401D-87DD-22482D20BFFC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E3466401-8014-4222-8198-7C8B19EF432B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7DB95E6C-C5A6-42B7-842E-9F87231F30F1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D2D8F061-74DA-40BF-9F8A-634D621692B8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1FA1317E-5CB6-4037-BF32-23A8B7DAD023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4C5D7ADE-0C1C-4EC8-9221-3B11D253F885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CDCA1396-C65F-4918-8A65-C12A1DBB12E5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977B5BB2-2213-4CDA-89AF-5FA022D606EE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04696D12-24E4-4D1A-AF19-D292921EC68F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8394135F-636A-458A-953F-89994A0966F6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4B09D4C2-4713-45A5-9C69-3BCF39AA9199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A79D9AE3-7822-4273-BB88-7ADC78C547A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5685EB5C-341C-4B56-8A94-A84CB5C13625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87B681F8-DB1B-4009-8694-1EC04013DE3E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37FF5853-402D-4584-8D30-A6689BE2E658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70D62F21-EA97-4F13-B1A9-21700FADD11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4DECF3D0-C7B3-4F84-AC3F-A3A1B223EB27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86853A54-7A15-4949-80A5-B3AF2B14385C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B0FE84F9-98AD-40E9-B02A-DEE9D0AE27DC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A11A48F8-847B-4B8F-93D4-1956391788A8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7A73F04-CA62-433D-BDDB-AD4FA973B50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067DF207-EEF2-4BC8-8253-AD1C9523D6D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0" name="Right Triangle 539">
                <a:extLst>
                  <a:ext uri="{FF2B5EF4-FFF2-40B4-BE49-F238E27FC236}">
                    <a16:creationId xmlns:a16="http://schemas.microsoft.com/office/drawing/2014/main" id="{8144F0D8-AFA1-4098-9F1B-C0A091BAE241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1" name="Right Triangle 540">
                <a:extLst>
                  <a:ext uri="{FF2B5EF4-FFF2-40B4-BE49-F238E27FC236}">
                    <a16:creationId xmlns:a16="http://schemas.microsoft.com/office/drawing/2014/main" id="{3412390D-41FB-4EA1-B499-5DA8D022F398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2" name="Right Triangle 541">
                <a:extLst>
                  <a:ext uri="{FF2B5EF4-FFF2-40B4-BE49-F238E27FC236}">
                    <a16:creationId xmlns:a16="http://schemas.microsoft.com/office/drawing/2014/main" id="{41A0A739-D1B5-4CB5-A5F5-28B82A3B573C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3" name="Right Triangle 542">
                <a:extLst>
                  <a:ext uri="{FF2B5EF4-FFF2-40B4-BE49-F238E27FC236}">
                    <a16:creationId xmlns:a16="http://schemas.microsoft.com/office/drawing/2014/main" id="{F8467C5C-3723-4F23-B452-213768ECA49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44" name="Right Triangle 543">
                <a:extLst>
                  <a:ext uri="{FF2B5EF4-FFF2-40B4-BE49-F238E27FC236}">
                    <a16:creationId xmlns:a16="http://schemas.microsoft.com/office/drawing/2014/main" id="{EE6CC74C-1809-4792-A52A-76D434EAAA5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1BE53E2C-AA9B-47FC-BAE7-1FAFDA00F38C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367" name="Right Triangle 366">
                <a:extLst>
                  <a:ext uri="{FF2B5EF4-FFF2-40B4-BE49-F238E27FC236}">
                    <a16:creationId xmlns:a16="http://schemas.microsoft.com/office/drawing/2014/main" id="{AE042DC9-2910-458F-8940-491E9B68BFA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8" name="Right Triangle 367">
                <a:extLst>
                  <a:ext uri="{FF2B5EF4-FFF2-40B4-BE49-F238E27FC236}">
                    <a16:creationId xmlns:a16="http://schemas.microsoft.com/office/drawing/2014/main" id="{C37C0CB3-CEA9-4F34-B26A-0DB9F8F0F46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69" name="Right Triangle 368">
                <a:extLst>
                  <a:ext uri="{FF2B5EF4-FFF2-40B4-BE49-F238E27FC236}">
                    <a16:creationId xmlns:a16="http://schemas.microsoft.com/office/drawing/2014/main" id="{0F363D94-2196-444D-8B98-01309D43C355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0" name="Right Triangle 369">
                <a:extLst>
                  <a:ext uri="{FF2B5EF4-FFF2-40B4-BE49-F238E27FC236}">
                    <a16:creationId xmlns:a16="http://schemas.microsoft.com/office/drawing/2014/main" id="{6E3F647A-9A0A-4E12-BFA8-F9E6D0E75FC5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1" name="Right Triangle 370">
                <a:extLst>
                  <a:ext uri="{FF2B5EF4-FFF2-40B4-BE49-F238E27FC236}">
                    <a16:creationId xmlns:a16="http://schemas.microsoft.com/office/drawing/2014/main" id="{202E2F4E-9796-468B-AFA8-E2CE22A139A4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2" name="Right Triangle 371">
                <a:extLst>
                  <a:ext uri="{FF2B5EF4-FFF2-40B4-BE49-F238E27FC236}">
                    <a16:creationId xmlns:a16="http://schemas.microsoft.com/office/drawing/2014/main" id="{285C30C9-A49A-4A8F-9615-B7E037FBD3D4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3" name="Right Triangle 372">
                <a:extLst>
                  <a:ext uri="{FF2B5EF4-FFF2-40B4-BE49-F238E27FC236}">
                    <a16:creationId xmlns:a16="http://schemas.microsoft.com/office/drawing/2014/main" id="{D1BBF616-AABD-4DF7-B5ED-5478254883D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4" name="Right Triangle 373">
                <a:extLst>
                  <a:ext uri="{FF2B5EF4-FFF2-40B4-BE49-F238E27FC236}">
                    <a16:creationId xmlns:a16="http://schemas.microsoft.com/office/drawing/2014/main" id="{380F46AD-9FC2-4C8A-867A-DFA18FB7A88C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5" name="Right Triangle 374">
                <a:extLst>
                  <a:ext uri="{FF2B5EF4-FFF2-40B4-BE49-F238E27FC236}">
                    <a16:creationId xmlns:a16="http://schemas.microsoft.com/office/drawing/2014/main" id="{86820F10-0197-4633-89F1-94A4B32F9F1B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6" name="Right Triangle 375">
                <a:extLst>
                  <a:ext uri="{FF2B5EF4-FFF2-40B4-BE49-F238E27FC236}">
                    <a16:creationId xmlns:a16="http://schemas.microsoft.com/office/drawing/2014/main" id="{159BC322-91BE-4557-A090-9996321DBF67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7" name="Right Triangle 376">
                <a:extLst>
                  <a:ext uri="{FF2B5EF4-FFF2-40B4-BE49-F238E27FC236}">
                    <a16:creationId xmlns:a16="http://schemas.microsoft.com/office/drawing/2014/main" id="{1C4778B0-F6EF-40E6-ABA6-674EA6508CA2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8" name="Right Triangle 377">
                <a:extLst>
                  <a:ext uri="{FF2B5EF4-FFF2-40B4-BE49-F238E27FC236}">
                    <a16:creationId xmlns:a16="http://schemas.microsoft.com/office/drawing/2014/main" id="{704AFA5C-C37C-41E2-98E1-4DA24C29A2C8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79" name="Right Triangle 378">
                <a:extLst>
                  <a:ext uri="{FF2B5EF4-FFF2-40B4-BE49-F238E27FC236}">
                    <a16:creationId xmlns:a16="http://schemas.microsoft.com/office/drawing/2014/main" id="{75A57016-D5F4-4C3F-BBCC-875FA5658F45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0" name="Right Triangle 379">
                <a:extLst>
                  <a:ext uri="{FF2B5EF4-FFF2-40B4-BE49-F238E27FC236}">
                    <a16:creationId xmlns:a16="http://schemas.microsoft.com/office/drawing/2014/main" id="{85E24694-B04D-4B77-968C-6F5DCA3CC646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1" name="Right Triangle 380">
                <a:extLst>
                  <a:ext uri="{FF2B5EF4-FFF2-40B4-BE49-F238E27FC236}">
                    <a16:creationId xmlns:a16="http://schemas.microsoft.com/office/drawing/2014/main" id="{CFA3EBF4-1EDC-44B3-87F2-646499DE3F0D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2" name="Right Triangle 381">
                <a:extLst>
                  <a:ext uri="{FF2B5EF4-FFF2-40B4-BE49-F238E27FC236}">
                    <a16:creationId xmlns:a16="http://schemas.microsoft.com/office/drawing/2014/main" id="{2792AE92-ECC8-4D73-98FA-DD4E330FDE56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3" name="Right Triangle 382">
                <a:extLst>
                  <a:ext uri="{FF2B5EF4-FFF2-40B4-BE49-F238E27FC236}">
                    <a16:creationId xmlns:a16="http://schemas.microsoft.com/office/drawing/2014/main" id="{C763EFBD-48AF-4701-820C-07FCAE6FF436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4" name="Right Triangle 383">
                <a:extLst>
                  <a:ext uri="{FF2B5EF4-FFF2-40B4-BE49-F238E27FC236}">
                    <a16:creationId xmlns:a16="http://schemas.microsoft.com/office/drawing/2014/main" id="{E2BC3922-4C50-447D-890C-BBF18004F842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5" name="Right Triangle 384">
                <a:extLst>
                  <a:ext uri="{FF2B5EF4-FFF2-40B4-BE49-F238E27FC236}">
                    <a16:creationId xmlns:a16="http://schemas.microsoft.com/office/drawing/2014/main" id="{AFE70784-E39A-4882-9077-3C2F32946B44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6" name="Right Triangle 385">
                <a:extLst>
                  <a:ext uri="{FF2B5EF4-FFF2-40B4-BE49-F238E27FC236}">
                    <a16:creationId xmlns:a16="http://schemas.microsoft.com/office/drawing/2014/main" id="{7726FA82-6134-40D4-A3FE-1AFE0745C505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7" name="Right Triangle 386">
                <a:extLst>
                  <a:ext uri="{FF2B5EF4-FFF2-40B4-BE49-F238E27FC236}">
                    <a16:creationId xmlns:a16="http://schemas.microsoft.com/office/drawing/2014/main" id="{1C24D411-CFD8-41B5-AB24-EED32F1D38F7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8" name="Right Triangle 387">
                <a:extLst>
                  <a:ext uri="{FF2B5EF4-FFF2-40B4-BE49-F238E27FC236}">
                    <a16:creationId xmlns:a16="http://schemas.microsoft.com/office/drawing/2014/main" id="{DAAACD69-D9BC-4854-BFBE-39D12136408A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89" name="Right Triangle 388">
                <a:extLst>
                  <a:ext uri="{FF2B5EF4-FFF2-40B4-BE49-F238E27FC236}">
                    <a16:creationId xmlns:a16="http://schemas.microsoft.com/office/drawing/2014/main" id="{848753F2-C597-4B37-8A84-E180B37AFCEE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0" name="Right Triangle 389">
                <a:extLst>
                  <a:ext uri="{FF2B5EF4-FFF2-40B4-BE49-F238E27FC236}">
                    <a16:creationId xmlns:a16="http://schemas.microsoft.com/office/drawing/2014/main" id="{26FBEE79-A3A9-49E0-8642-5E1D45A3FE62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1" name="Right Triangle 390">
                <a:extLst>
                  <a:ext uri="{FF2B5EF4-FFF2-40B4-BE49-F238E27FC236}">
                    <a16:creationId xmlns:a16="http://schemas.microsoft.com/office/drawing/2014/main" id="{FBFB65C1-57C7-44D3-8112-819456478868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2" name="Right Triangle 391">
                <a:extLst>
                  <a:ext uri="{FF2B5EF4-FFF2-40B4-BE49-F238E27FC236}">
                    <a16:creationId xmlns:a16="http://schemas.microsoft.com/office/drawing/2014/main" id="{C0C0E5CF-8C87-4093-8714-45CF9305F22B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3" name="Right Triangle 392">
                <a:extLst>
                  <a:ext uri="{FF2B5EF4-FFF2-40B4-BE49-F238E27FC236}">
                    <a16:creationId xmlns:a16="http://schemas.microsoft.com/office/drawing/2014/main" id="{7415A5CF-BF35-4614-AE36-8DFF0D92D9D0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4" name="Right Triangle 393">
                <a:extLst>
                  <a:ext uri="{FF2B5EF4-FFF2-40B4-BE49-F238E27FC236}">
                    <a16:creationId xmlns:a16="http://schemas.microsoft.com/office/drawing/2014/main" id="{21057E2F-518C-41CA-AA4C-830F8731BE30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5" name="Right Triangle 394">
                <a:extLst>
                  <a:ext uri="{FF2B5EF4-FFF2-40B4-BE49-F238E27FC236}">
                    <a16:creationId xmlns:a16="http://schemas.microsoft.com/office/drawing/2014/main" id="{807525D9-6704-48FC-9A18-95F727A17B6E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6" name="Right Triangle 395">
                <a:extLst>
                  <a:ext uri="{FF2B5EF4-FFF2-40B4-BE49-F238E27FC236}">
                    <a16:creationId xmlns:a16="http://schemas.microsoft.com/office/drawing/2014/main" id="{31380781-117A-4E15-B13C-783DCF082B88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7" name="Right Triangle 396">
                <a:extLst>
                  <a:ext uri="{FF2B5EF4-FFF2-40B4-BE49-F238E27FC236}">
                    <a16:creationId xmlns:a16="http://schemas.microsoft.com/office/drawing/2014/main" id="{4CB6A375-2E11-40B3-B101-1670D1AC93A2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8" name="Right Triangle 397">
                <a:extLst>
                  <a:ext uri="{FF2B5EF4-FFF2-40B4-BE49-F238E27FC236}">
                    <a16:creationId xmlns:a16="http://schemas.microsoft.com/office/drawing/2014/main" id="{73D9199E-0B8D-44CF-9389-D06B984F6399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399" name="Right Triangle 398">
                <a:extLst>
                  <a:ext uri="{FF2B5EF4-FFF2-40B4-BE49-F238E27FC236}">
                    <a16:creationId xmlns:a16="http://schemas.microsoft.com/office/drawing/2014/main" id="{53E9A8BC-D37A-400F-9BC3-D67400C60519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0" name="Right Triangle 399">
                <a:extLst>
                  <a:ext uri="{FF2B5EF4-FFF2-40B4-BE49-F238E27FC236}">
                    <a16:creationId xmlns:a16="http://schemas.microsoft.com/office/drawing/2014/main" id="{ED58FCA3-37C2-49C1-90AD-8BA086AC9A5A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1" name="Right Triangle 400">
                <a:extLst>
                  <a:ext uri="{FF2B5EF4-FFF2-40B4-BE49-F238E27FC236}">
                    <a16:creationId xmlns:a16="http://schemas.microsoft.com/office/drawing/2014/main" id="{DF25C740-15C0-481B-A90B-60BD8F8169B2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2" name="Right Triangle 401">
                <a:extLst>
                  <a:ext uri="{FF2B5EF4-FFF2-40B4-BE49-F238E27FC236}">
                    <a16:creationId xmlns:a16="http://schemas.microsoft.com/office/drawing/2014/main" id="{C4E62D09-B797-4DB0-854E-2E71A6AA600A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3" name="Right Triangle 402">
                <a:extLst>
                  <a:ext uri="{FF2B5EF4-FFF2-40B4-BE49-F238E27FC236}">
                    <a16:creationId xmlns:a16="http://schemas.microsoft.com/office/drawing/2014/main" id="{67929E03-9E6C-4E11-93A0-0A7C55BF2A0E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4" name="Right Triangle 403">
                <a:extLst>
                  <a:ext uri="{FF2B5EF4-FFF2-40B4-BE49-F238E27FC236}">
                    <a16:creationId xmlns:a16="http://schemas.microsoft.com/office/drawing/2014/main" id="{069E862B-88E0-418E-B4C3-5EC9A08DC56D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5" name="Right Triangle 404">
                <a:extLst>
                  <a:ext uri="{FF2B5EF4-FFF2-40B4-BE49-F238E27FC236}">
                    <a16:creationId xmlns:a16="http://schemas.microsoft.com/office/drawing/2014/main" id="{4C7DBE7F-7C37-441A-ABBD-F0F91E31D1E8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6" name="Right Triangle 405">
                <a:extLst>
                  <a:ext uri="{FF2B5EF4-FFF2-40B4-BE49-F238E27FC236}">
                    <a16:creationId xmlns:a16="http://schemas.microsoft.com/office/drawing/2014/main" id="{CBA5F6A5-4001-43E4-BB5E-C4825561AD64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7" name="Right Triangle 406">
                <a:extLst>
                  <a:ext uri="{FF2B5EF4-FFF2-40B4-BE49-F238E27FC236}">
                    <a16:creationId xmlns:a16="http://schemas.microsoft.com/office/drawing/2014/main" id="{E9A497C6-058E-4F6D-B78D-2903452D8105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8" name="Right Triangle 407">
                <a:extLst>
                  <a:ext uri="{FF2B5EF4-FFF2-40B4-BE49-F238E27FC236}">
                    <a16:creationId xmlns:a16="http://schemas.microsoft.com/office/drawing/2014/main" id="{D905C2BE-CF51-48F4-A0FA-A13F065B6E10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09" name="Right Triangle 408">
                <a:extLst>
                  <a:ext uri="{FF2B5EF4-FFF2-40B4-BE49-F238E27FC236}">
                    <a16:creationId xmlns:a16="http://schemas.microsoft.com/office/drawing/2014/main" id="{4788F5D1-B60D-432C-AF63-A21B3EDA056D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0" name="Right Triangle 409">
                <a:extLst>
                  <a:ext uri="{FF2B5EF4-FFF2-40B4-BE49-F238E27FC236}">
                    <a16:creationId xmlns:a16="http://schemas.microsoft.com/office/drawing/2014/main" id="{2A994588-FD8B-4666-857C-2545687B22F4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1" name="Right Triangle 410">
                <a:extLst>
                  <a:ext uri="{FF2B5EF4-FFF2-40B4-BE49-F238E27FC236}">
                    <a16:creationId xmlns:a16="http://schemas.microsoft.com/office/drawing/2014/main" id="{C8B73F0F-A42A-4C92-9EC8-6BD279EC6644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2" name="Right Triangle 411">
                <a:extLst>
                  <a:ext uri="{FF2B5EF4-FFF2-40B4-BE49-F238E27FC236}">
                    <a16:creationId xmlns:a16="http://schemas.microsoft.com/office/drawing/2014/main" id="{083061A6-F82A-4953-B022-663A6F87BC42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3" name="Right Triangle 412">
                <a:extLst>
                  <a:ext uri="{FF2B5EF4-FFF2-40B4-BE49-F238E27FC236}">
                    <a16:creationId xmlns:a16="http://schemas.microsoft.com/office/drawing/2014/main" id="{3D82A6A8-B4F3-42CE-BBF3-DCB714BE5FE5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4" name="Right Triangle 413">
                <a:extLst>
                  <a:ext uri="{FF2B5EF4-FFF2-40B4-BE49-F238E27FC236}">
                    <a16:creationId xmlns:a16="http://schemas.microsoft.com/office/drawing/2014/main" id="{EC357040-46B5-4DDE-95DF-8B6A06FFC294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5" name="Right Triangle 414">
                <a:extLst>
                  <a:ext uri="{FF2B5EF4-FFF2-40B4-BE49-F238E27FC236}">
                    <a16:creationId xmlns:a16="http://schemas.microsoft.com/office/drawing/2014/main" id="{C51013F7-9970-4E3D-A81B-9C726CC04910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6" name="Right Triangle 415">
                <a:extLst>
                  <a:ext uri="{FF2B5EF4-FFF2-40B4-BE49-F238E27FC236}">
                    <a16:creationId xmlns:a16="http://schemas.microsoft.com/office/drawing/2014/main" id="{8B886FEE-E1AC-47D8-9FCC-226CC11B4E63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7" name="Right Triangle 416">
                <a:extLst>
                  <a:ext uri="{FF2B5EF4-FFF2-40B4-BE49-F238E27FC236}">
                    <a16:creationId xmlns:a16="http://schemas.microsoft.com/office/drawing/2014/main" id="{6C8AD54E-D64C-4B91-9024-D517260C98F3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8" name="Right Triangle 417">
                <a:extLst>
                  <a:ext uri="{FF2B5EF4-FFF2-40B4-BE49-F238E27FC236}">
                    <a16:creationId xmlns:a16="http://schemas.microsoft.com/office/drawing/2014/main" id="{4380BB37-697A-4DAA-A4FB-C568880E9613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19" name="Right Triangle 418">
                <a:extLst>
                  <a:ext uri="{FF2B5EF4-FFF2-40B4-BE49-F238E27FC236}">
                    <a16:creationId xmlns:a16="http://schemas.microsoft.com/office/drawing/2014/main" id="{74EC9BD2-2B28-4785-AAF1-0C12B07C6B9D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0" name="Right Triangle 419">
                <a:extLst>
                  <a:ext uri="{FF2B5EF4-FFF2-40B4-BE49-F238E27FC236}">
                    <a16:creationId xmlns:a16="http://schemas.microsoft.com/office/drawing/2014/main" id="{E8B81F02-FEBB-442F-906C-C42F275146CA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1" name="Right Triangle 420">
                <a:extLst>
                  <a:ext uri="{FF2B5EF4-FFF2-40B4-BE49-F238E27FC236}">
                    <a16:creationId xmlns:a16="http://schemas.microsoft.com/office/drawing/2014/main" id="{21CB6980-3A85-4717-B27D-114F59037B46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2" name="Right Triangle 421">
                <a:extLst>
                  <a:ext uri="{FF2B5EF4-FFF2-40B4-BE49-F238E27FC236}">
                    <a16:creationId xmlns:a16="http://schemas.microsoft.com/office/drawing/2014/main" id="{9377F707-5055-43F0-9BDB-832E192F1DFC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3" name="Right Triangle 422">
                <a:extLst>
                  <a:ext uri="{FF2B5EF4-FFF2-40B4-BE49-F238E27FC236}">
                    <a16:creationId xmlns:a16="http://schemas.microsoft.com/office/drawing/2014/main" id="{EEF5DEE3-AA9E-4D21-A97F-4AB1A718DCAC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4" name="Right Triangle 423">
                <a:extLst>
                  <a:ext uri="{FF2B5EF4-FFF2-40B4-BE49-F238E27FC236}">
                    <a16:creationId xmlns:a16="http://schemas.microsoft.com/office/drawing/2014/main" id="{85C6D16A-0385-4FE0-A822-569FF52187AC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5" name="Right Triangle 424">
                <a:extLst>
                  <a:ext uri="{FF2B5EF4-FFF2-40B4-BE49-F238E27FC236}">
                    <a16:creationId xmlns:a16="http://schemas.microsoft.com/office/drawing/2014/main" id="{9D4DF2D1-7023-48B9-9C1F-AF22F6C72637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6" name="Right Triangle 425">
                <a:extLst>
                  <a:ext uri="{FF2B5EF4-FFF2-40B4-BE49-F238E27FC236}">
                    <a16:creationId xmlns:a16="http://schemas.microsoft.com/office/drawing/2014/main" id="{00A94884-6C20-4DEE-8954-2CC3152BADE6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7" name="Right Triangle 426">
                <a:extLst>
                  <a:ext uri="{FF2B5EF4-FFF2-40B4-BE49-F238E27FC236}">
                    <a16:creationId xmlns:a16="http://schemas.microsoft.com/office/drawing/2014/main" id="{A011D062-1DDA-488D-9CB7-D23D0D53F466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8" name="Right Triangle 427">
                <a:extLst>
                  <a:ext uri="{FF2B5EF4-FFF2-40B4-BE49-F238E27FC236}">
                    <a16:creationId xmlns:a16="http://schemas.microsoft.com/office/drawing/2014/main" id="{971071FA-C41B-4C88-A337-F99E7F58BA44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29" name="Right Triangle 428">
                <a:extLst>
                  <a:ext uri="{FF2B5EF4-FFF2-40B4-BE49-F238E27FC236}">
                    <a16:creationId xmlns:a16="http://schemas.microsoft.com/office/drawing/2014/main" id="{DC834B17-78BF-416F-9067-77F425D5CE8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0" name="Right Triangle 429">
                <a:extLst>
                  <a:ext uri="{FF2B5EF4-FFF2-40B4-BE49-F238E27FC236}">
                    <a16:creationId xmlns:a16="http://schemas.microsoft.com/office/drawing/2014/main" id="{3FDB3B6A-9CEB-419F-91D3-D1EE1F7CC3D9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1" name="Right Triangle 430">
                <a:extLst>
                  <a:ext uri="{FF2B5EF4-FFF2-40B4-BE49-F238E27FC236}">
                    <a16:creationId xmlns:a16="http://schemas.microsoft.com/office/drawing/2014/main" id="{CD4137F7-7B0E-4F16-A5C7-EF6D3A9C35C5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2" name="Right Triangle 431">
                <a:extLst>
                  <a:ext uri="{FF2B5EF4-FFF2-40B4-BE49-F238E27FC236}">
                    <a16:creationId xmlns:a16="http://schemas.microsoft.com/office/drawing/2014/main" id="{04C4F377-1053-459B-996F-1469860F69AC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3" name="Right Triangle 432">
                <a:extLst>
                  <a:ext uri="{FF2B5EF4-FFF2-40B4-BE49-F238E27FC236}">
                    <a16:creationId xmlns:a16="http://schemas.microsoft.com/office/drawing/2014/main" id="{028D5660-228A-4CB8-ACB3-4DD8F846DA9A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4" name="Right Triangle 433">
                <a:extLst>
                  <a:ext uri="{FF2B5EF4-FFF2-40B4-BE49-F238E27FC236}">
                    <a16:creationId xmlns:a16="http://schemas.microsoft.com/office/drawing/2014/main" id="{4AD1BFEE-5C5F-4077-AAE5-C09010EF6B0A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5" name="Right Triangle 434">
                <a:extLst>
                  <a:ext uri="{FF2B5EF4-FFF2-40B4-BE49-F238E27FC236}">
                    <a16:creationId xmlns:a16="http://schemas.microsoft.com/office/drawing/2014/main" id="{74B292CA-096D-4102-8A04-A798C39FD15E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6" name="Right Triangle 435">
                <a:extLst>
                  <a:ext uri="{FF2B5EF4-FFF2-40B4-BE49-F238E27FC236}">
                    <a16:creationId xmlns:a16="http://schemas.microsoft.com/office/drawing/2014/main" id="{5BBC49E3-034D-44E4-B950-08A84E7E3737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7" name="Right Triangle 436">
                <a:extLst>
                  <a:ext uri="{FF2B5EF4-FFF2-40B4-BE49-F238E27FC236}">
                    <a16:creationId xmlns:a16="http://schemas.microsoft.com/office/drawing/2014/main" id="{71A91E61-CEB1-4A97-B1F4-45F5FF1AC9F9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8" name="Right Triangle 437">
                <a:extLst>
                  <a:ext uri="{FF2B5EF4-FFF2-40B4-BE49-F238E27FC236}">
                    <a16:creationId xmlns:a16="http://schemas.microsoft.com/office/drawing/2014/main" id="{24513B02-0929-4FE2-8AAA-DDB0F7F3750C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39" name="Right Triangle 438">
                <a:extLst>
                  <a:ext uri="{FF2B5EF4-FFF2-40B4-BE49-F238E27FC236}">
                    <a16:creationId xmlns:a16="http://schemas.microsoft.com/office/drawing/2014/main" id="{E15AB718-6411-43CF-B698-20196E8BC32D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0" name="Right Triangle 439">
                <a:extLst>
                  <a:ext uri="{FF2B5EF4-FFF2-40B4-BE49-F238E27FC236}">
                    <a16:creationId xmlns:a16="http://schemas.microsoft.com/office/drawing/2014/main" id="{0C0B5005-0686-49DE-9979-189D230B690E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1A6421A1-5280-407B-90E8-45B5811DE4FF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0D6575D-FA54-4D6B-A120-8F91FF4ED0F9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849086" y="2628217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96955FCA-8B11-477A-9A36-9D9A120498A2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74" name="Freeform 6">
              <a:extLst>
                <a:ext uri="{FF2B5EF4-FFF2-40B4-BE49-F238E27FC236}">
                  <a16:creationId xmlns:a16="http://schemas.microsoft.com/office/drawing/2014/main" id="{8119CEA8-7D2F-44AF-B42B-37924DB314A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87" name="Freeform 7">
              <a:extLst>
                <a:ext uri="{FF2B5EF4-FFF2-40B4-BE49-F238E27FC236}">
                  <a16:creationId xmlns:a16="http://schemas.microsoft.com/office/drawing/2014/main" id="{7E1EA447-080C-4747-801E-7AA70CCE913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799" name="Freeform 8">
              <a:extLst>
                <a:ext uri="{FF2B5EF4-FFF2-40B4-BE49-F238E27FC236}">
                  <a16:creationId xmlns:a16="http://schemas.microsoft.com/office/drawing/2014/main" id="{6372DABB-C0FD-41BC-B584-95F58B0393A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12" name="Freeform 9">
              <a:extLst>
                <a:ext uri="{FF2B5EF4-FFF2-40B4-BE49-F238E27FC236}">
                  <a16:creationId xmlns:a16="http://schemas.microsoft.com/office/drawing/2014/main" id="{69673DE0-9CCC-4A63-9A87-940CB560CB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4" name="Freeform 10">
              <a:extLst>
                <a:ext uri="{FF2B5EF4-FFF2-40B4-BE49-F238E27FC236}">
                  <a16:creationId xmlns:a16="http://schemas.microsoft.com/office/drawing/2014/main" id="{ABAD9A92-A0D4-4804-B114-CF0DA29A147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35" name="Freeform 11">
              <a:extLst>
                <a:ext uri="{FF2B5EF4-FFF2-40B4-BE49-F238E27FC236}">
                  <a16:creationId xmlns:a16="http://schemas.microsoft.com/office/drawing/2014/main" id="{160007E3-2542-4058-B0C8-17A6B1D181E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61" name="Freeform 12">
              <a:extLst>
                <a:ext uri="{FF2B5EF4-FFF2-40B4-BE49-F238E27FC236}">
                  <a16:creationId xmlns:a16="http://schemas.microsoft.com/office/drawing/2014/main" id="{2E0E48D4-9CE0-44CE-8AFF-A45861D2B751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E144BB42-8F82-4E98-A22B-CA1ED09613AE}"/>
              </a:ext>
            </a:extLst>
          </p:cNvPr>
          <p:cNvSpPr/>
          <p:nvPr userDrawn="1"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1B677D45-7C55-46A3-A34D-865BE90DF49B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77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A4BBD85-196B-4B66-893B-858FFB9DF44B}"/>
              </a:ext>
            </a:extLst>
          </p:cNvPr>
          <p:cNvGrpSpPr/>
          <p:nvPr userDrawn="1"/>
        </p:nvGrpSpPr>
        <p:grpSpPr>
          <a:xfrm>
            <a:off x="-3443" y="-34225"/>
            <a:ext cx="12186286" cy="6959600"/>
            <a:chOff x="-3443" y="-34225"/>
            <a:chExt cx="12186286" cy="6959600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B18FDF9-B97C-4B75-BB80-C9A3EB311175}"/>
                </a:ext>
              </a:extLst>
            </p:cNvPr>
            <p:cNvGrpSpPr/>
            <p:nvPr userDrawn="1"/>
          </p:nvGrpSpPr>
          <p:grpSpPr>
            <a:xfrm>
              <a:off x="-3443" y="-34225"/>
              <a:ext cx="6964313" cy="6959600"/>
              <a:chOff x="2636987" y="0"/>
              <a:chExt cx="7313301" cy="7308352"/>
            </a:xfrm>
          </p:grpSpPr>
          <p:sp>
            <p:nvSpPr>
              <p:cNvPr id="443" name="Right Triangle 442">
                <a:extLst>
                  <a:ext uri="{FF2B5EF4-FFF2-40B4-BE49-F238E27FC236}">
                    <a16:creationId xmlns:a16="http://schemas.microsoft.com/office/drawing/2014/main" id="{6C427723-5F33-4C92-9327-C7B47D3B0E90}"/>
                  </a:ext>
                </a:extLst>
              </p:cNvPr>
              <p:cNvSpPr/>
              <p:nvPr/>
            </p:nvSpPr>
            <p:spPr>
              <a:xfrm rot="10800000" flipV="1">
                <a:off x="44630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4" name="Right Triangle 443">
                <a:extLst>
                  <a:ext uri="{FF2B5EF4-FFF2-40B4-BE49-F238E27FC236}">
                    <a16:creationId xmlns:a16="http://schemas.microsoft.com/office/drawing/2014/main" id="{FCD775BD-1619-4085-8BE6-DD0B28D3BE5E}"/>
                  </a:ext>
                </a:extLst>
              </p:cNvPr>
              <p:cNvSpPr/>
              <p:nvPr/>
            </p:nvSpPr>
            <p:spPr>
              <a:xfrm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5" name="Right Triangle 444">
                <a:extLst>
                  <a:ext uri="{FF2B5EF4-FFF2-40B4-BE49-F238E27FC236}">
                    <a16:creationId xmlns:a16="http://schemas.microsoft.com/office/drawing/2014/main" id="{7B6B0083-BD82-41B0-896B-3D508CD9CB9A}"/>
                  </a:ext>
                </a:extLst>
              </p:cNvPr>
              <p:cNvSpPr/>
              <p:nvPr/>
            </p:nvSpPr>
            <p:spPr>
              <a:xfrm rot="10800000">
                <a:off x="44630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6" name="Right Triangle 445">
                <a:extLst>
                  <a:ext uri="{FF2B5EF4-FFF2-40B4-BE49-F238E27FC236}">
                    <a16:creationId xmlns:a16="http://schemas.microsoft.com/office/drawing/2014/main" id="{98ECFDB1-D4F4-4A46-8D0F-E91C17B869D8}"/>
                  </a:ext>
                </a:extLst>
              </p:cNvPr>
              <p:cNvSpPr/>
              <p:nvPr/>
            </p:nvSpPr>
            <p:spPr>
              <a:xfrm flipV="1">
                <a:off x="44630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7" name="Right Triangle 446">
                <a:extLst>
                  <a:ext uri="{FF2B5EF4-FFF2-40B4-BE49-F238E27FC236}">
                    <a16:creationId xmlns:a16="http://schemas.microsoft.com/office/drawing/2014/main" id="{E4A52D6A-2749-4B8D-9A6D-F940E4B33475}"/>
                  </a:ext>
                </a:extLst>
              </p:cNvPr>
              <p:cNvSpPr/>
              <p:nvPr/>
            </p:nvSpPr>
            <p:spPr>
              <a:xfrm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8" name="Right Triangle 447">
                <a:extLst>
                  <a:ext uri="{FF2B5EF4-FFF2-40B4-BE49-F238E27FC236}">
                    <a16:creationId xmlns:a16="http://schemas.microsoft.com/office/drawing/2014/main" id="{0B5D23EF-739E-4286-8EA4-245305CF4A97}"/>
                  </a:ext>
                </a:extLst>
              </p:cNvPr>
              <p:cNvSpPr/>
              <p:nvPr/>
            </p:nvSpPr>
            <p:spPr>
              <a:xfrm rot="10800000">
                <a:off x="44630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9" name="Right Triangle 448">
                <a:extLst>
                  <a:ext uri="{FF2B5EF4-FFF2-40B4-BE49-F238E27FC236}">
                    <a16:creationId xmlns:a16="http://schemas.microsoft.com/office/drawing/2014/main" id="{C5CB39F3-B9C9-47E2-AA19-45EBAEB8031B}"/>
                  </a:ext>
                </a:extLst>
              </p:cNvPr>
              <p:cNvSpPr/>
              <p:nvPr/>
            </p:nvSpPr>
            <p:spPr>
              <a:xfrm>
                <a:off x="44630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0" name="Right Triangle 449">
                <a:extLst>
                  <a:ext uri="{FF2B5EF4-FFF2-40B4-BE49-F238E27FC236}">
                    <a16:creationId xmlns:a16="http://schemas.microsoft.com/office/drawing/2014/main" id="{1F2E1AD0-4517-43EC-ABFE-8CA39676EECD}"/>
                  </a:ext>
                </a:extLst>
              </p:cNvPr>
              <p:cNvSpPr/>
              <p:nvPr/>
            </p:nvSpPr>
            <p:spPr>
              <a:xfrm flipV="1">
                <a:off x="44630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1" name="Right Triangle 450">
                <a:extLst>
                  <a:ext uri="{FF2B5EF4-FFF2-40B4-BE49-F238E27FC236}">
                    <a16:creationId xmlns:a16="http://schemas.microsoft.com/office/drawing/2014/main" id="{39893BC3-084B-4D76-864D-710E7B8632FD}"/>
                  </a:ext>
                </a:extLst>
              </p:cNvPr>
              <p:cNvSpPr/>
              <p:nvPr/>
            </p:nvSpPr>
            <p:spPr>
              <a:xfrm>
                <a:off x="44630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2" name="Right Triangle 451">
                <a:extLst>
                  <a:ext uri="{FF2B5EF4-FFF2-40B4-BE49-F238E27FC236}">
                    <a16:creationId xmlns:a16="http://schemas.microsoft.com/office/drawing/2014/main" id="{7D975B6D-4AF5-4BE0-824D-2804256BDC25}"/>
                  </a:ext>
                </a:extLst>
              </p:cNvPr>
              <p:cNvSpPr/>
              <p:nvPr/>
            </p:nvSpPr>
            <p:spPr>
              <a:xfrm rot="10800000">
                <a:off x="44630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3" name="Right Triangle 452">
                <a:extLst>
                  <a:ext uri="{FF2B5EF4-FFF2-40B4-BE49-F238E27FC236}">
                    <a16:creationId xmlns:a16="http://schemas.microsoft.com/office/drawing/2014/main" id="{42CA244B-0874-453A-B1B8-FF5763261A72}"/>
                  </a:ext>
                </a:extLst>
              </p:cNvPr>
              <p:cNvSpPr/>
              <p:nvPr/>
            </p:nvSpPr>
            <p:spPr>
              <a:xfrm>
                <a:off x="44630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4" name="Right Triangle 453">
                <a:extLst>
                  <a:ext uri="{FF2B5EF4-FFF2-40B4-BE49-F238E27FC236}">
                    <a16:creationId xmlns:a16="http://schemas.microsoft.com/office/drawing/2014/main" id="{2E43F69C-6CF9-4FD7-87EC-34E24C00C22F}"/>
                  </a:ext>
                </a:extLst>
              </p:cNvPr>
              <p:cNvSpPr/>
              <p:nvPr/>
            </p:nvSpPr>
            <p:spPr>
              <a:xfrm rot="10800000">
                <a:off x="44630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5" name="Right Triangle 454">
                <a:extLst>
                  <a:ext uri="{FF2B5EF4-FFF2-40B4-BE49-F238E27FC236}">
                    <a16:creationId xmlns:a16="http://schemas.microsoft.com/office/drawing/2014/main" id="{EA70BC26-32B8-4477-854B-15B52EAD8020}"/>
                  </a:ext>
                </a:extLst>
              </p:cNvPr>
              <p:cNvSpPr/>
              <p:nvPr/>
            </p:nvSpPr>
            <p:spPr>
              <a:xfrm rot="10800000" flipH="1" flipV="1">
                <a:off x="53774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6" name="Right Triangle 455">
                <a:extLst>
                  <a:ext uri="{FF2B5EF4-FFF2-40B4-BE49-F238E27FC236}">
                    <a16:creationId xmlns:a16="http://schemas.microsoft.com/office/drawing/2014/main" id="{C5DE102D-0C74-4597-B626-1F1007C2DD4A}"/>
                  </a:ext>
                </a:extLst>
              </p:cNvPr>
              <p:cNvSpPr/>
              <p:nvPr/>
            </p:nvSpPr>
            <p:spPr>
              <a:xfrm flipH="1">
                <a:off x="53774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7" name="Right Triangle 456">
                <a:extLst>
                  <a:ext uri="{FF2B5EF4-FFF2-40B4-BE49-F238E27FC236}">
                    <a16:creationId xmlns:a16="http://schemas.microsoft.com/office/drawing/2014/main" id="{A4DABDEF-1C4F-4C81-8EFF-8037BD43DD4B}"/>
                  </a:ext>
                </a:extLst>
              </p:cNvPr>
              <p:cNvSpPr/>
              <p:nvPr/>
            </p:nvSpPr>
            <p:spPr>
              <a:xfrm flipH="1" flipV="1">
                <a:off x="53774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8" name="Right Triangle 457">
                <a:extLst>
                  <a:ext uri="{FF2B5EF4-FFF2-40B4-BE49-F238E27FC236}">
                    <a16:creationId xmlns:a16="http://schemas.microsoft.com/office/drawing/2014/main" id="{AB2B85EF-FCE8-4764-B738-739F154E4C0D}"/>
                  </a:ext>
                </a:extLst>
              </p:cNvPr>
              <p:cNvSpPr/>
              <p:nvPr/>
            </p:nvSpPr>
            <p:spPr>
              <a:xfrm rot="10800000" flipH="1" flipV="1">
                <a:off x="53774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59" name="Right Triangle 458">
                <a:extLst>
                  <a:ext uri="{FF2B5EF4-FFF2-40B4-BE49-F238E27FC236}">
                    <a16:creationId xmlns:a16="http://schemas.microsoft.com/office/drawing/2014/main" id="{A9A7DC68-01E1-4E99-888C-421A41E6D39F}"/>
                  </a:ext>
                </a:extLst>
              </p:cNvPr>
              <p:cNvSpPr/>
              <p:nvPr/>
            </p:nvSpPr>
            <p:spPr>
              <a:xfrm flipH="1">
                <a:off x="53774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0" name="Right Triangle 459">
                <a:extLst>
                  <a:ext uri="{FF2B5EF4-FFF2-40B4-BE49-F238E27FC236}">
                    <a16:creationId xmlns:a16="http://schemas.microsoft.com/office/drawing/2014/main" id="{C2C6F742-9641-4A3C-AB3B-4620E7C7EEAA}"/>
                  </a:ext>
                </a:extLst>
              </p:cNvPr>
              <p:cNvSpPr/>
              <p:nvPr/>
            </p:nvSpPr>
            <p:spPr>
              <a:xfrm flipH="1">
                <a:off x="53774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1" name="Right Triangle 460">
                <a:extLst>
                  <a:ext uri="{FF2B5EF4-FFF2-40B4-BE49-F238E27FC236}">
                    <a16:creationId xmlns:a16="http://schemas.microsoft.com/office/drawing/2014/main" id="{48588FA6-42C7-4603-9867-9B0B393FAB45}"/>
                  </a:ext>
                </a:extLst>
              </p:cNvPr>
              <p:cNvSpPr/>
              <p:nvPr/>
            </p:nvSpPr>
            <p:spPr>
              <a:xfrm rot="10800000" flipH="1">
                <a:off x="537743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2" name="Right Triangle 461">
                <a:extLst>
                  <a:ext uri="{FF2B5EF4-FFF2-40B4-BE49-F238E27FC236}">
                    <a16:creationId xmlns:a16="http://schemas.microsoft.com/office/drawing/2014/main" id="{2A1CEDD4-A14F-48BE-9E0D-5747C601B896}"/>
                  </a:ext>
                </a:extLst>
              </p:cNvPr>
              <p:cNvSpPr/>
              <p:nvPr/>
            </p:nvSpPr>
            <p:spPr>
              <a:xfrm flipH="1" flipV="1">
                <a:off x="53774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3" name="Right Triangle 462">
                <a:extLst>
                  <a:ext uri="{FF2B5EF4-FFF2-40B4-BE49-F238E27FC236}">
                    <a16:creationId xmlns:a16="http://schemas.microsoft.com/office/drawing/2014/main" id="{9778B71A-375E-487B-909A-0BECD8E1113D}"/>
                  </a:ext>
                </a:extLst>
              </p:cNvPr>
              <p:cNvSpPr/>
              <p:nvPr/>
            </p:nvSpPr>
            <p:spPr>
              <a:xfrm rot="10800000" flipH="1" flipV="1">
                <a:off x="537743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4" name="Right Triangle 463">
                <a:extLst>
                  <a:ext uri="{FF2B5EF4-FFF2-40B4-BE49-F238E27FC236}">
                    <a16:creationId xmlns:a16="http://schemas.microsoft.com/office/drawing/2014/main" id="{B72E7751-6C57-4A3F-92D6-111C57E5262D}"/>
                  </a:ext>
                </a:extLst>
              </p:cNvPr>
              <p:cNvSpPr/>
              <p:nvPr/>
            </p:nvSpPr>
            <p:spPr>
              <a:xfrm flipH="1">
                <a:off x="53774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5" name="Right Triangle 464">
                <a:extLst>
                  <a:ext uri="{FF2B5EF4-FFF2-40B4-BE49-F238E27FC236}">
                    <a16:creationId xmlns:a16="http://schemas.microsoft.com/office/drawing/2014/main" id="{DF724458-F599-4E99-B142-EC14D69D4CBE}"/>
                  </a:ext>
                </a:extLst>
              </p:cNvPr>
              <p:cNvSpPr/>
              <p:nvPr/>
            </p:nvSpPr>
            <p:spPr>
              <a:xfrm rot="10800000" flipH="1">
                <a:off x="537743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6" name="Right Triangle 465">
                <a:extLst>
                  <a:ext uri="{FF2B5EF4-FFF2-40B4-BE49-F238E27FC236}">
                    <a16:creationId xmlns:a16="http://schemas.microsoft.com/office/drawing/2014/main" id="{C98F0101-AA65-435A-B103-FCC2AEE52574}"/>
                  </a:ext>
                </a:extLst>
              </p:cNvPr>
              <p:cNvSpPr/>
              <p:nvPr/>
            </p:nvSpPr>
            <p:spPr>
              <a:xfrm flipH="1">
                <a:off x="53774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7" name="Right Triangle 466">
                <a:extLst>
                  <a:ext uri="{FF2B5EF4-FFF2-40B4-BE49-F238E27FC236}">
                    <a16:creationId xmlns:a16="http://schemas.microsoft.com/office/drawing/2014/main" id="{72D37045-0C46-442A-BD89-04D401A62233}"/>
                  </a:ext>
                </a:extLst>
              </p:cNvPr>
              <p:cNvSpPr/>
              <p:nvPr/>
            </p:nvSpPr>
            <p:spPr>
              <a:xfrm rot="10800000" flipH="1">
                <a:off x="53774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8" name="Right Triangle 467">
                <a:extLst>
                  <a:ext uri="{FF2B5EF4-FFF2-40B4-BE49-F238E27FC236}">
                    <a16:creationId xmlns:a16="http://schemas.microsoft.com/office/drawing/2014/main" id="{80FB41AB-F964-49A5-AE11-A9AF7E5F411E}"/>
                  </a:ext>
                </a:extLst>
              </p:cNvPr>
              <p:cNvSpPr/>
              <p:nvPr/>
            </p:nvSpPr>
            <p:spPr>
              <a:xfrm flipV="1">
                <a:off x="6291836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69" name="Right Triangle 468">
                <a:extLst>
                  <a:ext uri="{FF2B5EF4-FFF2-40B4-BE49-F238E27FC236}">
                    <a16:creationId xmlns:a16="http://schemas.microsoft.com/office/drawing/2014/main" id="{143EE0C5-CF11-4B44-AD46-CEBE684D1852}"/>
                  </a:ext>
                </a:extLst>
              </p:cNvPr>
              <p:cNvSpPr/>
              <p:nvPr/>
            </p:nvSpPr>
            <p:spPr>
              <a:xfrm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0" name="Right Triangle 469">
                <a:extLst>
                  <a:ext uri="{FF2B5EF4-FFF2-40B4-BE49-F238E27FC236}">
                    <a16:creationId xmlns:a16="http://schemas.microsoft.com/office/drawing/2014/main" id="{19BF13F6-BE1B-4787-9A1F-85F16A54150E}"/>
                  </a:ext>
                </a:extLst>
              </p:cNvPr>
              <p:cNvSpPr/>
              <p:nvPr/>
            </p:nvSpPr>
            <p:spPr>
              <a:xfrm rot="10800000">
                <a:off x="6291836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1" name="Right Triangle 470">
                <a:extLst>
                  <a:ext uri="{FF2B5EF4-FFF2-40B4-BE49-F238E27FC236}">
                    <a16:creationId xmlns:a16="http://schemas.microsoft.com/office/drawing/2014/main" id="{B16F230A-AAB8-4CB9-AC3C-6A754987146B}"/>
                  </a:ext>
                </a:extLst>
              </p:cNvPr>
              <p:cNvSpPr/>
              <p:nvPr/>
            </p:nvSpPr>
            <p:spPr>
              <a:xfrm flipV="1">
                <a:off x="6291836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2" name="Right Triangle 471">
                <a:extLst>
                  <a:ext uri="{FF2B5EF4-FFF2-40B4-BE49-F238E27FC236}">
                    <a16:creationId xmlns:a16="http://schemas.microsoft.com/office/drawing/2014/main" id="{3A6D04FF-8FD6-4F12-A105-86DEAD4A8A54}"/>
                  </a:ext>
                </a:extLst>
              </p:cNvPr>
              <p:cNvSpPr/>
              <p:nvPr/>
            </p:nvSpPr>
            <p:spPr>
              <a:xfrm>
                <a:off x="6291836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3" name="Right Triangle 472">
                <a:extLst>
                  <a:ext uri="{FF2B5EF4-FFF2-40B4-BE49-F238E27FC236}">
                    <a16:creationId xmlns:a16="http://schemas.microsoft.com/office/drawing/2014/main" id="{E7AC73E1-3B21-454E-9D8A-FB9EE6D98532}"/>
                  </a:ext>
                </a:extLst>
              </p:cNvPr>
              <p:cNvSpPr/>
              <p:nvPr/>
            </p:nvSpPr>
            <p:spPr>
              <a:xfrm rot="10800000">
                <a:off x="62918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4" name="Right Triangle 473">
                <a:extLst>
                  <a:ext uri="{FF2B5EF4-FFF2-40B4-BE49-F238E27FC236}">
                    <a16:creationId xmlns:a16="http://schemas.microsoft.com/office/drawing/2014/main" id="{3675FA34-05C6-481F-99AF-394A026E2B59}"/>
                  </a:ext>
                </a:extLst>
              </p:cNvPr>
              <p:cNvSpPr/>
              <p:nvPr/>
            </p:nvSpPr>
            <p:spPr>
              <a:xfrm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5" name="Right Triangle 474">
                <a:extLst>
                  <a:ext uri="{FF2B5EF4-FFF2-40B4-BE49-F238E27FC236}">
                    <a16:creationId xmlns:a16="http://schemas.microsoft.com/office/drawing/2014/main" id="{40B1CB4A-149B-4358-A3D7-7AF844177DD8}"/>
                  </a:ext>
                </a:extLst>
              </p:cNvPr>
              <p:cNvSpPr/>
              <p:nvPr/>
            </p:nvSpPr>
            <p:spPr>
              <a:xfrm rot="10800000">
                <a:off x="6291836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6" name="Right Triangle 475">
                <a:extLst>
                  <a:ext uri="{FF2B5EF4-FFF2-40B4-BE49-F238E27FC236}">
                    <a16:creationId xmlns:a16="http://schemas.microsoft.com/office/drawing/2014/main" id="{E54246B3-369C-4D5E-9890-4E48E9840526}"/>
                  </a:ext>
                </a:extLst>
              </p:cNvPr>
              <p:cNvSpPr/>
              <p:nvPr/>
            </p:nvSpPr>
            <p:spPr>
              <a:xfrm flipV="1">
                <a:off x="6291836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7" name="Right Triangle 476">
                <a:extLst>
                  <a:ext uri="{FF2B5EF4-FFF2-40B4-BE49-F238E27FC236}">
                    <a16:creationId xmlns:a16="http://schemas.microsoft.com/office/drawing/2014/main" id="{3ECF62F4-F89A-44E3-8370-2C112424FADF}"/>
                  </a:ext>
                </a:extLst>
              </p:cNvPr>
              <p:cNvSpPr/>
              <p:nvPr/>
            </p:nvSpPr>
            <p:spPr>
              <a:xfrm rot="10800000">
                <a:off x="6291836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8" name="Right Triangle 477">
                <a:extLst>
                  <a:ext uri="{FF2B5EF4-FFF2-40B4-BE49-F238E27FC236}">
                    <a16:creationId xmlns:a16="http://schemas.microsoft.com/office/drawing/2014/main" id="{67812F49-31CA-459A-9412-A61554AA0D57}"/>
                  </a:ext>
                </a:extLst>
              </p:cNvPr>
              <p:cNvSpPr/>
              <p:nvPr/>
            </p:nvSpPr>
            <p:spPr>
              <a:xfrm>
                <a:off x="6291836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79" name="Right Triangle 478">
                <a:extLst>
                  <a:ext uri="{FF2B5EF4-FFF2-40B4-BE49-F238E27FC236}">
                    <a16:creationId xmlns:a16="http://schemas.microsoft.com/office/drawing/2014/main" id="{A3F06E52-847E-4A30-B153-5582A7E4897D}"/>
                  </a:ext>
                </a:extLst>
              </p:cNvPr>
              <p:cNvSpPr/>
              <p:nvPr/>
            </p:nvSpPr>
            <p:spPr>
              <a:xfrm flipH="1" flipV="1">
                <a:off x="720623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0" name="Right Triangle 479">
                <a:extLst>
                  <a:ext uri="{FF2B5EF4-FFF2-40B4-BE49-F238E27FC236}">
                    <a16:creationId xmlns:a16="http://schemas.microsoft.com/office/drawing/2014/main" id="{4CDC1206-8A1F-43E2-B146-1A37685B48EA}"/>
                  </a:ext>
                </a:extLst>
              </p:cNvPr>
              <p:cNvSpPr/>
              <p:nvPr/>
            </p:nvSpPr>
            <p:spPr>
              <a:xfrm flipH="1">
                <a:off x="720623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1" name="Right Triangle 480">
                <a:extLst>
                  <a:ext uri="{FF2B5EF4-FFF2-40B4-BE49-F238E27FC236}">
                    <a16:creationId xmlns:a16="http://schemas.microsoft.com/office/drawing/2014/main" id="{FAA34870-8DF6-426D-8981-91AB5611BACF}"/>
                  </a:ext>
                </a:extLst>
              </p:cNvPr>
              <p:cNvSpPr/>
              <p:nvPr/>
            </p:nvSpPr>
            <p:spPr>
              <a:xfrm rot="10800000" flipH="1">
                <a:off x="7206238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2" name="Right Triangle 481">
                <a:extLst>
                  <a:ext uri="{FF2B5EF4-FFF2-40B4-BE49-F238E27FC236}">
                    <a16:creationId xmlns:a16="http://schemas.microsoft.com/office/drawing/2014/main" id="{E76236DE-5096-4042-AF46-7FE9A151E4B2}"/>
                  </a:ext>
                </a:extLst>
              </p:cNvPr>
              <p:cNvSpPr/>
              <p:nvPr/>
            </p:nvSpPr>
            <p:spPr>
              <a:xfrm flipH="1" flipV="1">
                <a:off x="720623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3" name="Right Triangle 482">
                <a:extLst>
                  <a:ext uri="{FF2B5EF4-FFF2-40B4-BE49-F238E27FC236}">
                    <a16:creationId xmlns:a16="http://schemas.microsoft.com/office/drawing/2014/main" id="{3D6034B2-2C6D-46DD-9B6F-18F4CB0A0952}"/>
                  </a:ext>
                </a:extLst>
              </p:cNvPr>
              <p:cNvSpPr/>
              <p:nvPr/>
            </p:nvSpPr>
            <p:spPr>
              <a:xfrm rot="10800000" flipH="1" flipV="1">
                <a:off x="720623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4" name="Right Triangle 483">
                <a:extLst>
                  <a:ext uri="{FF2B5EF4-FFF2-40B4-BE49-F238E27FC236}">
                    <a16:creationId xmlns:a16="http://schemas.microsoft.com/office/drawing/2014/main" id="{B3CAEB59-CBA2-4431-A828-E15F6D4C4A65}"/>
                  </a:ext>
                </a:extLst>
              </p:cNvPr>
              <p:cNvSpPr/>
              <p:nvPr/>
            </p:nvSpPr>
            <p:spPr>
              <a:xfrm flipH="1">
                <a:off x="720623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5" name="Right Triangle 484">
                <a:extLst>
                  <a:ext uri="{FF2B5EF4-FFF2-40B4-BE49-F238E27FC236}">
                    <a16:creationId xmlns:a16="http://schemas.microsoft.com/office/drawing/2014/main" id="{65AC3467-57D2-416A-8BD9-89FE35853D35}"/>
                  </a:ext>
                </a:extLst>
              </p:cNvPr>
              <p:cNvSpPr/>
              <p:nvPr/>
            </p:nvSpPr>
            <p:spPr>
              <a:xfrm rot="10800000" flipH="1">
                <a:off x="720623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6" name="Right Triangle 485">
                <a:extLst>
                  <a:ext uri="{FF2B5EF4-FFF2-40B4-BE49-F238E27FC236}">
                    <a16:creationId xmlns:a16="http://schemas.microsoft.com/office/drawing/2014/main" id="{B93BE8A1-8D75-4867-AD7C-4C75AA38C73A}"/>
                  </a:ext>
                </a:extLst>
              </p:cNvPr>
              <p:cNvSpPr/>
              <p:nvPr/>
            </p:nvSpPr>
            <p:spPr>
              <a:xfrm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7" name="Right Triangle 486">
                <a:extLst>
                  <a:ext uri="{FF2B5EF4-FFF2-40B4-BE49-F238E27FC236}">
                    <a16:creationId xmlns:a16="http://schemas.microsoft.com/office/drawing/2014/main" id="{D8040E7D-AFEE-4B43-B319-84B0353EDC28}"/>
                  </a:ext>
                </a:extLst>
              </p:cNvPr>
              <p:cNvSpPr/>
              <p:nvPr/>
            </p:nvSpPr>
            <p:spPr>
              <a:xfrm rot="10800000" flipH="1" flipV="1">
                <a:off x="7206237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8" name="Right Triangle 487">
                <a:extLst>
                  <a:ext uri="{FF2B5EF4-FFF2-40B4-BE49-F238E27FC236}">
                    <a16:creationId xmlns:a16="http://schemas.microsoft.com/office/drawing/2014/main" id="{A0553D4B-CF92-483D-B0DB-4B3EC66ABFE1}"/>
                  </a:ext>
                </a:extLst>
              </p:cNvPr>
              <p:cNvSpPr/>
              <p:nvPr/>
            </p:nvSpPr>
            <p:spPr>
              <a:xfrm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89" name="Right Triangle 488">
                <a:extLst>
                  <a:ext uri="{FF2B5EF4-FFF2-40B4-BE49-F238E27FC236}">
                    <a16:creationId xmlns:a16="http://schemas.microsoft.com/office/drawing/2014/main" id="{90C6C6D2-7AFA-4880-8287-20225A0DB27F}"/>
                  </a:ext>
                </a:extLst>
              </p:cNvPr>
              <p:cNvSpPr/>
              <p:nvPr/>
            </p:nvSpPr>
            <p:spPr>
              <a:xfrm rot="10800000" flipH="1">
                <a:off x="720623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0" name="Right Triangle 489">
                <a:extLst>
                  <a:ext uri="{FF2B5EF4-FFF2-40B4-BE49-F238E27FC236}">
                    <a16:creationId xmlns:a16="http://schemas.microsoft.com/office/drawing/2014/main" id="{7D66F887-1A23-46DD-A602-EAFB5A10105A}"/>
                  </a:ext>
                </a:extLst>
              </p:cNvPr>
              <p:cNvSpPr/>
              <p:nvPr/>
            </p:nvSpPr>
            <p:spPr>
              <a:xfrm flipH="1">
                <a:off x="720623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1" name="Right Triangle 490">
                <a:extLst>
                  <a:ext uri="{FF2B5EF4-FFF2-40B4-BE49-F238E27FC236}">
                    <a16:creationId xmlns:a16="http://schemas.microsoft.com/office/drawing/2014/main" id="{064C8100-C294-4360-926B-AD30E784F64C}"/>
                  </a:ext>
                </a:extLst>
              </p:cNvPr>
              <p:cNvSpPr/>
              <p:nvPr/>
            </p:nvSpPr>
            <p:spPr>
              <a:xfrm rot="10800000" flipH="1">
                <a:off x="7206237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2" name="Right Triangle 491">
                <a:extLst>
                  <a:ext uri="{FF2B5EF4-FFF2-40B4-BE49-F238E27FC236}">
                    <a16:creationId xmlns:a16="http://schemas.microsoft.com/office/drawing/2014/main" id="{211A1A2F-1F0C-4105-A72E-2712F370B15C}"/>
                  </a:ext>
                </a:extLst>
              </p:cNvPr>
              <p:cNvSpPr/>
              <p:nvPr/>
            </p:nvSpPr>
            <p:spPr>
              <a:xfrm rot="10800000" flipH="1" flipV="1">
                <a:off x="90358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3" name="Right Triangle 492">
                <a:extLst>
                  <a:ext uri="{FF2B5EF4-FFF2-40B4-BE49-F238E27FC236}">
                    <a16:creationId xmlns:a16="http://schemas.microsoft.com/office/drawing/2014/main" id="{31BD08FF-266C-44E1-AF76-71FC5EA620B5}"/>
                  </a:ext>
                </a:extLst>
              </p:cNvPr>
              <p:cNvSpPr/>
              <p:nvPr/>
            </p:nvSpPr>
            <p:spPr>
              <a:xfrm flipH="1">
                <a:off x="90358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4" name="Right Triangle 493">
                <a:extLst>
                  <a:ext uri="{FF2B5EF4-FFF2-40B4-BE49-F238E27FC236}">
                    <a16:creationId xmlns:a16="http://schemas.microsoft.com/office/drawing/2014/main" id="{5305734B-502E-41DE-B5FD-978DC384E933}"/>
                  </a:ext>
                </a:extLst>
              </p:cNvPr>
              <p:cNvSpPr/>
              <p:nvPr/>
            </p:nvSpPr>
            <p:spPr>
              <a:xfrm rot="10800000" flipH="1" flipV="1">
                <a:off x="90358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5" name="Right Triangle 494">
                <a:extLst>
                  <a:ext uri="{FF2B5EF4-FFF2-40B4-BE49-F238E27FC236}">
                    <a16:creationId xmlns:a16="http://schemas.microsoft.com/office/drawing/2014/main" id="{C3639A69-6748-4D4F-A90D-383E3A42B8FB}"/>
                  </a:ext>
                </a:extLst>
              </p:cNvPr>
              <p:cNvSpPr/>
              <p:nvPr/>
            </p:nvSpPr>
            <p:spPr>
              <a:xfrm rot="10800000" flipH="1">
                <a:off x="90358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6" name="Right Triangle 495">
                <a:extLst>
                  <a:ext uri="{FF2B5EF4-FFF2-40B4-BE49-F238E27FC236}">
                    <a16:creationId xmlns:a16="http://schemas.microsoft.com/office/drawing/2014/main" id="{3B60B605-48CE-450B-93F6-7C04481B2B9E}"/>
                  </a:ext>
                </a:extLst>
              </p:cNvPr>
              <p:cNvSpPr/>
              <p:nvPr/>
            </p:nvSpPr>
            <p:spPr>
              <a:xfrm flipH="1">
                <a:off x="90358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7" name="Right Triangle 496">
                <a:extLst>
                  <a:ext uri="{FF2B5EF4-FFF2-40B4-BE49-F238E27FC236}">
                    <a16:creationId xmlns:a16="http://schemas.microsoft.com/office/drawing/2014/main" id="{6437E851-3C51-481C-82EC-8266983A3CCF}"/>
                  </a:ext>
                </a:extLst>
              </p:cNvPr>
              <p:cNvSpPr/>
              <p:nvPr/>
            </p:nvSpPr>
            <p:spPr>
              <a:xfrm rot="10800000" flipH="1" flipV="1">
                <a:off x="9035887" y="91216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8" name="Right Triangle 497">
                <a:extLst>
                  <a:ext uri="{FF2B5EF4-FFF2-40B4-BE49-F238E27FC236}">
                    <a16:creationId xmlns:a16="http://schemas.microsoft.com/office/drawing/2014/main" id="{27171693-CDF8-4310-801C-D6B1FF16DF37}"/>
                  </a:ext>
                </a:extLst>
              </p:cNvPr>
              <p:cNvSpPr/>
              <p:nvPr/>
            </p:nvSpPr>
            <p:spPr>
              <a:xfrm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99" name="Right Triangle 498">
                <a:extLst>
                  <a:ext uri="{FF2B5EF4-FFF2-40B4-BE49-F238E27FC236}">
                    <a16:creationId xmlns:a16="http://schemas.microsoft.com/office/drawing/2014/main" id="{94EE8A96-C806-4524-912F-EF6D08F65D90}"/>
                  </a:ext>
                </a:extLst>
              </p:cNvPr>
              <p:cNvSpPr/>
              <p:nvPr/>
            </p:nvSpPr>
            <p:spPr>
              <a:xfrm rot="10800000" flipH="1">
                <a:off x="9035887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0" name="Right Triangle 499">
                <a:extLst>
                  <a:ext uri="{FF2B5EF4-FFF2-40B4-BE49-F238E27FC236}">
                    <a16:creationId xmlns:a16="http://schemas.microsoft.com/office/drawing/2014/main" id="{6EB49674-EA1F-445C-A541-1B3635819B04}"/>
                  </a:ext>
                </a:extLst>
              </p:cNvPr>
              <p:cNvSpPr/>
              <p:nvPr/>
            </p:nvSpPr>
            <p:spPr>
              <a:xfrm flipH="1">
                <a:off x="90358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1" name="Right Triangle 500">
                <a:extLst>
                  <a:ext uri="{FF2B5EF4-FFF2-40B4-BE49-F238E27FC236}">
                    <a16:creationId xmlns:a16="http://schemas.microsoft.com/office/drawing/2014/main" id="{CE9DA881-580A-4748-AD73-751D0DDE7595}"/>
                  </a:ext>
                </a:extLst>
              </p:cNvPr>
              <p:cNvSpPr/>
              <p:nvPr/>
            </p:nvSpPr>
            <p:spPr>
              <a:xfrm rot="10800000" flipV="1">
                <a:off x="8121064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3" name="Right Triangle 502">
                <a:extLst>
                  <a:ext uri="{FF2B5EF4-FFF2-40B4-BE49-F238E27FC236}">
                    <a16:creationId xmlns:a16="http://schemas.microsoft.com/office/drawing/2014/main" id="{98237378-E75E-43F8-B0D4-275C0BA64B3B}"/>
                  </a:ext>
                </a:extLst>
              </p:cNvPr>
              <p:cNvSpPr/>
              <p:nvPr/>
            </p:nvSpPr>
            <p:spPr>
              <a:xfrm>
                <a:off x="8121063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4" name="Right Triangle 503">
                <a:extLst>
                  <a:ext uri="{FF2B5EF4-FFF2-40B4-BE49-F238E27FC236}">
                    <a16:creationId xmlns:a16="http://schemas.microsoft.com/office/drawing/2014/main" id="{5EC3860C-97EB-4665-8ADE-1BEC2E9A5214}"/>
                  </a:ext>
                </a:extLst>
              </p:cNvPr>
              <p:cNvSpPr/>
              <p:nvPr/>
            </p:nvSpPr>
            <p:spPr>
              <a:xfrm rot="10800000">
                <a:off x="8121064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5" name="Right Triangle 504">
                <a:extLst>
                  <a:ext uri="{FF2B5EF4-FFF2-40B4-BE49-F238E27FC236}">
                    <a16:creationId xmlns:a16="http://schemas.microsoft.com/office/drawing/2014/main" id="{89043380-9B52-4F6A-932F-CC13948C5FE7}"/>
                  </a:ext>
                </a:extLst>
              </p:cNvPr>
              <p:cNvSpPr/>
              <p:nvPr/>
            </p:nvSpPr>
            <p:spPr>
              <a:xfrm flipV="1">
                <a:off x="8121063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6" name="Right Triangle 505">
                <a:extLst>
                  <a:ext uri="{FF2B5EF4-FFF2-40B4-BE49-F238E27FC236}">
                    <a16:creationId xmlns:a16="http://schemas.microsoft.com/office/drawing/2014/main" id="{A07B4D24-1CA0-4BC1-BFAD-90038FF0B087}"/>
                  </a:ext>
                </a:extLst>
              </p:cNvPr>
              <p:cNvSpPr/>
              <p:nvPr/>
            </p:nvSpPr>
            <p:spPr>
              <a:xfrm rot="10800000" flipV="1">
                <a:off x="8121064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7" name="Right Triangle 506">
                <a:extLst>
                  <a:ext uri="{FF2B5EF4-FFF2-40B4-BE49-F238E27FC236}">
                    <a16:creationId xmlns:a16="http://schemas.microsoft.com/office/drawing/2014/main" id="{72699CED-D06D-418E-94AB-9D4B082ED52E}"/>
                  </a:ext>
                </a:extLst>
              </p:cNvPr>
              <p:cNvSpPr/>
              <p:nvPr/>
            </p:nvSpPr>
            <p:spPr>
              <a:xfrm rot="10800000">
                <a:off x="8121064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8" name="Right Triangle 507">
                <a:extLst>
                  <a:ext uri="{FF2B5EF4-FFF2-40B4-BE49-F238E27FC236}">
                    <a16:creationId xmlns:a16="http://schemas.microsoft.com/office/drawing/2014/main" id="{4869788C-F6DF-43ED-94E0-A1DCA28AF45F}"/>
                  </a:ext>
                </a:extLst>
              </p:cNvPr>
              <p:cNvSpPr/>
              <p:nvPr/>
            </p:nvSpPr>
            <p:spPr>
              <a:xfrm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09" name="Right Triangle 508">
                <a:extLst>
                  <a:ext uri="{FF2B5EF4-FFF2-40B4-BE49-F238E27FC236}">
                    <a16:creationId xmlns:a16="http://schemas.microsoft.com/office/drawing/2014/main" id="{36713D83-2346-43A0-9CC9-C2929EA809F8}"/>
                  </a:ext>
                </a:extLst>
              </p:cNvPr>
              <p:cNvSpPr/>
              <p:nvPr/>
            </p:nvSpPr>
            <p:spPr>
              <a:xfrm rot="10800000">
                <a:off x="8121063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0" name="Right Triangle 509">
                <a:extLst>
                  <a:ext uri="{FF2B5EF4-FFF2-40B4-BE49-F238E27FC236}">
                    <a16:creationId xmlns:a16="http://schemas.microsoft.com/office/drawing/2014/main" id="{6DD8DA4C-B77C-4DCA-8E8B-DC5B0CAF09D2}"/>
                  </a:ext>
                </a:extLst>
              </p:cNvPr>
              <p:cNvSpPr/>
              <p:nvPr/>
            </p:nvSpPr>
            <p:spPr>
              <a:xfrm flipV="1">
                <a:off x="8121063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1" name="Right Triangle 510">
                <a:extLst>
                  <a:ext uri="{FF2B5EF4-FFF2-40B4-BE49-F238E27FC236}">
                    <a16:creationId xmlns:a16="http://schemas.microsoft.com/office/drawing/2014/main" id="{1EAB4DB9-D2DA-4D81-AF16-A799416E0898}"/>
                  </a:ext>
                </a:extLst>
              </p:cNvPr>
              <p:cNvSpPr/>
              <p:nvPr/>
            </p:nvSpPr>
            <p:spPr>
              <a:xfrm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2" name="Right Triangle 511">
                <a:extLst>
                  <a:ext uri="{FF2B5EF4-FFF2-40B4-BE49-F238E27FC236}">
                    <a16:creationId xmlns:a16="http://schemas.microsoft.com/office/drawing/2014/main" id="{1ACB815C-105D-4F63-8AF0-085B1A278DE4}"/>
                  </a:ext>
                </a:extLst>
              </p:cNvPr>
              <p:cNvSpPr/>
              <p:nvPr/>
            </p:nvSpPr>
            <p:spPr>
              <a:xfrm rot="10800000">
                <a:off x="812106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3" name="Right Triangle 512">
                <a:extLst>
                  <a:ext uri="{FF2B5EF4-FFF2-40B4-BE49-F238E27FC236}">
                    <a16:creationId xmlns:a16="http://schemas.microsoft.com/office/drawing/2014/main" id="{B8AF979B-2CBF-4A2D-B4A3-5E5D85B030E1}"/>
                  </a:ext>
                </a:extLst>
              </p:cNvPr>
              <p:cNvSpPr/>
              <p:nvPr/>
            </p:nvSpPr>
            <p:spPr>
              <a:xfrm>
                <a:off x="8121063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4" name="Right Triangle 513">
                <a:extLst>
                  <a:ext uri="{FF2B5EF4-FFF2-40B4-BE49-F238E27FC236}">
                    <a16:creationId xmlns:a16="http://schemas.microsoft.com/office/drawing/2014/main" id="{4378DB95-0F11-4A7A-8838-4323D9A89563}"/>
                  </a:ext>
                </a:extLst>
              </p:cNvPr>
              <p:cNvSpPr/>
              <p:nvPr/>
            </p:nvSpPr>
            <p:spPr>
              <a:xfrm rot="10800000">
                <a:off x="8121063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5" name="Right Triangle 514">
                <a:extLst>
                  <a:ext uri="{FF2B5EF4-FFF2-40B4-BE49-F238E27FC236}">
                    <a16:creationId xmlns:a16="http://schemas.microsoft.com/office/drawing/2014/main" id="{36769E8F-32B2-4E7A-8790-49D93320783D}"/>
                  </a:ext>
                </a:extLst>
              </p:cNvPr>
              <p:cNvSpPr/>
              <p:nvPr/>
            </p:nvSpPr>
            <p:spPr>
              <a:xfrm flipV="1">
                <a:off x="2636987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6" name="Right Triangle 515">
                <a:extLst>
                  <a:ext uri="{FF2B5EF4-FFF2-40B4-BE49-F238E27FC236}">
                    <a16:creationId xmlns:a16="http://schemas.microsoft.com/office/drawing/2014/main" id="{58B96030-A012-4435-9C02-547E5E503A7D}"/>
                  </a:ext>
                </a:extLst>
              </p:cNvPr>
              <p:cNvSpPr/>
              <p:nvPr/>
            </p:nvSpPr>
            <p:spPr>
              <a:xfrm rot="10800000" flipV="1">
                <a:off x="2636988" y="6393952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7" name="Right Triangle 516">
                <a:extLst>
                  <a:ext uri="{FF2B5EF4-FFF2-40B4-BE49-F238E27FC236}">
                    <a16:creationId xmlns:a16="http://schemas.microsoft.com/office/drawing/2014/main" id="{93386226-2625-4A9E-AE92-BB4DB4B9EA54}"/>
                  </a:ext>
                </a:extLst>
              </p:cNvPr>
              <p:cNvSpPr/>
              <p:nvPr/>
            </p:nvSpPr>
            <p:spPr>
              <a:xfrm>
                <a:off x="2636987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8" name="Right Triangle 517">
                <a:extLst>
                  <a:ext uri="{FF2B5EF4-FFF2-40B4-BE49-F238E27FC236}">
                    <a16:creationId xmlns:a16="http://schemas.microsoft.com/office/drawing/2014/main" id="{7A97EC39-3032-4892-B5EA-CD8556459ED8}"/>
                  </a:ext>
                </a:extLst>
              </p:cNvPr>
              <p:cNvSpPr/>
              <p:nvPr/>
            </p:nvSpPr>
            <p:spPr>
              <a:xfrm flipV="1">
                <a:off x="2636987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19" name="Right Triangle 518">
                <a:extLst>
                  <a:ext uri="{FF2B5EF4-FFF2-40B4-BE49-F238E27FC236}">
                    <a16:creationId xmlns:a16="http://schemas.microsoft.com/office/drawing/2014/main" id="{067FADA0-C6DC-46F3-ACBC-594FB7870507}"/>
                  </a:ext>
                </a:extLst>
              </p:cNvPr>
              <p:cNvSpPr/>
              <p:nvPr/>
            </p:nvSpPr>
            <p:spPr>
              <a:xfrm rot="10800000" flipV="1">
                <a:off x="2636988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0" name="Right Triangle 519">
                <a:extLst>
                  <a:ext uri="{FF2B5EF4-FFF2-40B4-BE49-F238E27FC236}">
                    <a16:creationId xmlns:a16="http://schemas.microsoft.com/office/drawing/2014/main" id="{E9EE47F6-2555-4C81-9020-D422EEDE63C2}"/>
                  </a:ext>
                </a:extLst>
              </p:cNvPr>
              <p:cNvSpPr/>
              <p:nvPr/>
            </p:nvSpPr>
            <p:spPr>
              <a:xfrm>
                <a:off x="2636987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1" name="Right Triangle 520">
                <a:extLst>
                  <a:ext uri="{FF2B5EF4-FFF2-40B4-BE49-F238E27FC236}">
                    <a16:creationId xmlns:a16="http://schemas.microsoft.com/office/drawing/2014/main" id="{C6DEC70D-6D50-4945-8ACA-FE28BCD578B7}"/>
                  </a:ext>
                </a:extLst>
              </p:cNvPr>
              <p:cNvSpPr/>
              <p:nvPr/>
            </p:nvSpPr>
            <p:spPr>
              <a:xfrm rot="10800000">
                <a:off x="2636988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2" name="Right Triangle 521">
                <a:extLst>
                  <a:ext uri="{FF2B5EF4-FFF2-40B4-BE49-F238E27FC236}">
                    <a16:creationId xmlns:a16="http://schemas.microsoft.com/office/drawing/2014/main" id="{818516B8-D97B-4CD5-ABAC-06BA01AEA2F1}"/>
                  </a:ext>
                </a:extLst>
              </p:cNvPr>
              <p:cNvSpPr/>
              <p:nvPr/>
            </p:nvSpPr>
            <p:spPr>
              <a:xfrm>
                <a:off x="2636987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3" name="Right Triangle 522">
                <a:extLst>
                  <a:ext uri="{FF2B5EF4-FFF2-40B4-BE49-F238E27FC236}">
                    <a16:creationId xmlns:a16="http://schemas.microsoft.com/office/drawing/2014/main" id="{912D2EA3-CAB0-4131-A093-74AD704F239A}"/>
                  </a:ext>
                </a:extLst>
              </p:cNvPr>
              <p:cNvSpPr/>
              <p:nvPr/>
            </p:nvSpPr>
            <p:spPr>
              <a:xfrm rot="10800000">
                <a:off x="2636988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4" name="Right Triangle 523">
                <a:extLst>
                  <a:ext uri="{FF2B5EF4-FFF2-40B4-BE49-F238E27FC236}">
                    <a16:creationId xmlns:a16="http://schemas.microsoft.com/office/drawing/2014/main" id="{3C911DED-6CEB-4B36-8C8E-80358383EABB}"/>
                  </a:ext>
                </a:extLst>
              </p:cNvPr>
              <p:cNvSpPr/>
              <p:nvPr/>
            </p:nvSpPr>
            <p:spPr>
              <a:xfrm rot="10800000" flipV="1">
                <a:off x="2636988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5" name="Right Triangle 524">
                <a:extLst>
                  <a:ext uri="{FF2B5EF4-FFF2-40B4-BE49-F238E27FC236}">
                    <a16:creationId xmlns:a16="http://schemas.microsoft.com/office/drawing/2014/main" id="{50DCF110-8F82-4806-A3EC-CB7A94646F0F}"/>
                  </a:ext>
                </a:extLst>
              </p:cNvPr>
              <p:cNvSpPr/>
              <p:nvPr/>
            </p:nvSpPr>
            <p:spPr>
              <a:xfrm>
                <a:off x="2636987" y="182103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7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6" name="Right Triangle 525">
                <a:extLst>
                  <a:ext uri="{FF2B5EF4-FFF2-40B4-BE49-F238E27FC236}">
                    <a16:creationId xmlns:a16="http://schemas.microsoft.com/office/drawing/2014/main" id="{115141F6-454F-4748-835C-45525F1A2637}"/>
                  </a:ext>
                </a:extLst>
              </p:cNvPr>
              <p:cNvSpPr/>
              <p:nvPr/>
            </p:nvSpPr>
            <p:spPr>
              <a:xfrm rot="10800000">
                <a:off x="2636988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7" name="Right Triangle 526">
                <a:extLst>
                  <a:ext uri="{FF2B5EF4-FFF2-40B4-BE49-F238E27FC236}">
                    <a16:creationId xmlns:a16="http://schemas.microsoft.com/office/drawing/2014/main" id="{3F28C314-B8A5-4F68-AA0B-5C49318E52A0}"/>
                  </a:ext>
                </a:extLst>
              </p:cNvPr>
              <p:cNvSpPr/>
              <p:nvPr/>
            </p:nvSpPr>
            <p:spPr>
              <a:xfrm>
                <a:off x="2636987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8" name="Right Triangle 527">
                <a:extLst>
                  <a:ext uri="{FF2B5EF4-FFF2-40B4-BE49-F238E27FC236}">
                    <a16:creationId xmlns:a16="http://schemas.microsoft.com/office/drawing/2014/main" id="{20AC663A-85E2-45AE-90F2-1AD76DBA38D5}"/>
                  </a:ext>
                </a:extLst>
              </p:cNvPr>
              <p:cNvSpPr/>
              <p:nvPr/>
            </p:nvSpPr>
            <p:spPr>
              <a:xfrm rot="10800000">
                <a:off x="2636988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29" name="Right Triangle 528">
                <a:extLst>
                  <a:ext uri="{FF2B5EF4-FFF2-40B4-BE49-F238E27FC236}">
                    <a16:creationId xmlns:a16="http://schemas.microsoft.com/office/drawing/2014/main" id="{288501DB-3F6A-4901-A125-AB906B76B8C4}"/>
                  </a:ext>
                </a:extLst>
              </p:cNvPr>
              <p:cNvSpPr/>
              <p:nvPr/>
            </p:nvSpPr>
            <p:spPr>
              <a:xfrm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0" name="Right Triangle 529">
                <a:extLst>
                  <a:ext uri="{FF2B5EF4-FFF2-40B4-BE49-F238E27FC236}">
                    <a16:creationId xmlns:a16="http://schemas.microsoft.com/office/drawing/2014/main" id="{6232E62C-6E4A-4EF3-B479-4757A4A8A32F}"/>
                  </a:ext>
                </a:extLst>
              </p:cNvPr>
              <p:cNvSpPr/>
              <p:nvPr/>
            </p:nvSpPr>
            <p:spPr>
              <a:xfrm rot="10800000" flipH="1">
                <a:off x="3548522" y="5481973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1" name="Right Triangle 530">
                <a:extLst>
                  <a:ext uri="{FF2B5EF4-FFF2-40B4-BE49-F238E27FC236}">
                    <a16:creationId xmlns:a16="http://schemas.microsoft.com/office/drawing/2014/main" id="{3D92A901-D3E6-4778-A948-A6877EDD225E}"/>
                  </a:ext>
                </a:extLst>
              </p:cNvPr>
              <p:cNvSpPr/>
              <p:nvPr/>
            </p:nvSpPr>
            <p:spPr>
              <a:xfrm flipH="1" flipV="1">
                <a:off x="3548522" y="3651328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2" name="Right Triangle 531">
                <a:extLst>
                  <a:ext uri="{FF2B5EF4-FFF2-40B4-BE49-F238E27FC236}">
                    <a16:creationId xmlns:a16="http://schemas.microsoft.com/office/drawing/2014/main" id="{43DDF75F-4E4E-4006-B710-5B405E563D72}"/>
                  </a:ext>
                </a:extLst>
              </p:cNvPr>
              <p:cNvSpPr/>
              <p:nvPr/>
            </p:nvSpPr>
            <p:spPr>
              <a:xfrm rot="10800000" flipH="1">
                <a:off x="3548522" y="4566554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3" name="Right Triangle 532">
                <a:extLst>
                  <a:ext uri="{FF2B5EF4-FFF2-40B4-BE49-F238E27FC236}">
                    <a16:creationId xmlns:a16="http://schemas.microsoft.com/office/drawing/2014/main" id="{10B0B345-7D2D-4151-A8DE-E14AF34BAF65}"/>
                  </a:ext>
                </a:extLst>
              </p:cNvPr>
              <p:cNvSpPr/>
              <p:nvPr/>
            </p:nvSpPr>
            <p:spPr>
              <a:xfrm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4" name="Right Triangle 533">
                <a:extLst>
                  <a:ext uri="{FF2B5EF4-FFF2-40B4-BE49-F238E27FC236}">
                    <a16:creationId xmlns:a16="http://schemas.microsoft.com/office/drawing/2014/main" id="{EA6DBCBE-E1CE-45FD-8387-8E63183AADFB}"/>
                  </a:ext>
                </a:extLst>
              </p:cNvPr>
              <p:cNvSpPr/>
              <p:nvPr/>
            </p:nvSpPr>
            <p:spPr>
              <a:xfrm rot="10800000" flipH="1">
                <a:off x="3548522" y="2739349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5" name="Right Triangle 534">
                <a:extLst>
                  <a:ext uri="{FF2B5EF4-FFF2-40B4-BE49-F238E27FC236}">
                    <a16:creationId xmlns:a16="http://schemas.microsoft.com/office/drawing/2014/main" id="{91997B52-26D2-4A92-AA11-7F6CBE9A1C90}"/>
                  </a:ext>
                </a:extLst>
              </p:cNvPr>
              <p:cNvSpPr/>
              <p:nvPr/>
            </p:nvSpPr>
            <p:spPr>
              <a:xfrm flipH="1" flipV="1">
                <a:off x="3548522" y="912161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6" name="Right Triangle 535">
                <a:extLst>
                  <a:ext uri="{FF2B5EF4-FFF2-40B4-BE49-F238E27FC236}">
                    <a16:creationId xmlns:a16="http://schemas.microsoft.com/office/drawing/2014/main" id="{150C7C74-5325-4848-98C9-28AB95DB2561}"/>
                  </a:ext>
                </a:extLst>
              </p:cNvPr>
              <p:cNvSpPr/>
              <p:nvPr/>
            </p:nvSpPr>
            <p:spPr>
              <a:xfrm flipH="1">
                <a:off x="3548522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7" name="Right Triangle 536">
                <a:extLst>
                  <a:ext uri="{FF2B5EF4-FFF2-40B4-BE49-F238E27FC236}">
                    <a16:creationId xmlns:a16="http://schemas.microsoft.com/office/drawing/2014/main" id="{5D00686D-147E-413C-A77A-6A341A5F711B}"/>
                  </a:ext>
                </a:extLst>
              </p:cNvPr>
              <p:cNvSpPr/>
              <p:nvPr/>
            </p:nvSpPr>
            <p:spPr>
              <a:xfrm rot="10800000" flipH="1">
                <a:off x="3548523" y="1827387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8" name="Right Triangle 537">
                <a:extLst>
                  <a:ext uri="{FF2B5EF4-FFF2-40B4-BE49-F238E27FC236}">
                    <a16:creationId xmlns:a16="http://schemas.microsoft.com/office/drawing/2014/main" id="{A197E590-5600-47B2-B66B-B9B0E670F38F}"/>
                  </a:ext>
                </a:extLst>
              </p:cNvPr>
              <p:cNvSpPr/>
              <p:nvPr/>
            </p:nvSpPr>
            <p:spPr>
              <a:xfrm flipH="1">
                <a:off x="3548522" y="0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539" name="Right Triangle 538">
                <a:extLst>
                  <a:ext uri="{FF2B5EF4-FFF2-40B4-BE49-F238E27FC236}">
                    <a16:creationId xmlns:a16="http://schemas.microsoft.com/office/drawing/2014/main" id="{3F662941-4F4E-4987-80FF-0AFEA5C177B1}"/>
                  </a:ext>
                </a:extLst>
              </p:cNvPr>
              <p:cNvSpPr/>
              <p:nvPr/>
            </p:nvSpPr>
            <p:spPr>
              <a:xfrm rot="10800000" flipH="1">
                <a:off x="3548522" y="4665"/>
                <a:ext cx="914400" cy="914400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81824817-2E92-4DEB-AD36-FA44E7AE83F0}"/>
                </a:ext>
              </a:extLst>
            </p:cNvPr>
            <p:cNvGrpSpPr/>
            <p:nvPr userDrawn="1"/>
          </p:nvGrpSpPr>
          <p:grpSpPr>
            <a:xfrm>
              <a:off x="6960870" y="-34225"/>
              <a:ext cx="5221973" cy="6959600"/>
              <a:chOff x="6960870" y="-34225"/>
              <a:chExt cx="5221973" cy="6959600"/>
            </a:xfrm>
          </p:grpSpPr>
          <p:sp>
            <p:nvSpPr>
              <p:cNvPr id="193" name="Right Triangle 192">
                <a:extLst>
                  <a:ext uri="{FF2B5EF4-FFF2-40B4-BE49-F238E27FC236}">
                    <a16:creationId xmlns:a16="http://schemas.microsoft.com/office/drawing/2014/main" id="{425C0697-BF01-4199-B151-74E3AA49DA43}"/>
                  </a:ext>
                </a:extLst>
              </p:cNvPr>
              <p:cNvSpPr/>
              <p:nvPr/>
            </p:nvSpPr>
            <p:spPr>
              <a:xfrm rot="10800000" flipV="1">
                <a:off x="8699782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4" name="Right Triangle 193">
                <a:extLst>
                  <a:ext uri="{FF2B5EF4-FFF2-40B4-BE49-F238E27FC236}">
                    <a16:creationId xmlns:a16="http://schemas.microsoft.com/office/drawing/2014/main" id="{19F4D279-6462-4515-8E80-6C97008141AA}"/>
                  </a:ext>
                </a:extLst>
              </p:cNvPr>
              <p:cNvSpPr/>
              <p:nvPr/>
            </p:nvSpPr>
            <p:spPr>
              <a:xfrm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5" name="Right Triangle 194">
                <a:extLst>
                  <a:ext uri="{FF2B5EF4-FFF2-40B4-BE49-F238E27FC236}">
                    <a16:creationId xmlns:a16="http://schemas.microsoft.com/office/drawing/2014/main" id="{0F0D7DD1-3050-41BD-A36A-DF78D96D2880}"/>
                  </a:ext>
                </a:extLst>
              </p:cNvPr>
              <p:cNvSpPr/>
              <p:nvPr/>
            </p:nvSpPr>
            <p:spPr>
              <a:xfrm rot="10800000">
                <a:off x="8699782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6" name="Right Triangle 195">
                <a:extLst>
                  <a:ext uri="{FF2B5EF4-FFF2-40B4-BE49-F238E27FC236}">
                    <a16:creationId xmlns:a16="http://schemas.microsoft.com/office/drawing/2014/main" id="{1F2238D4-1524-41A0-B252-DD7A73733570}"/>
                  </a:ext>
                </a:extLst>
              </p:cNvPr>
              <p:cNvSpPr/>
              <p:nvPr/>
            </p:nvSpPr>
            <p:spPr>
              <a:xfrm flipV="1">
                <a:off x="8699782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7" name="Right Triangle 196">
                <a:extLst>
                  <a:ext uri="{FF2B5EF4-FFF2-40B4-BE49-F238E27FC236}">
                    <a16:creationId xmlns:a16="http://schemas.microsoft.com/office/drawing/2014/main" id="{01869435-F63F-4D05-A73B-A2214D00CF06}"/>
                  </a:ext>
                </a:extLst>
              </p:cNvPr>
              <p:cNvSpPr/>
              <p:nvPr/>
            </p:nvSpPr>
            <p:spPr>
              <a:xfrm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8" name="Right Triangle 197">
                <a:extLst>
                  <a:ext uri="{FF2B5EF4-FFF2-40B4-BE49-F238E27FC236}">
                    <a16:creationId xmlns:a16="http://schemas.microsoft.com/office/drawing/2014/main" id="{82E7532B-3CA9-45F3-8B59-321BF46B8640}"/>
                  </a:ext>
                </a:extLst>
              </p:cNvPr>
              <p:cNvSpPr/>
              <p:nvPr/>
            </p:nvSpPr>
            <p:spPr>
              <a:xfrm rot="10800000">
                <a:off x="869978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199" name="Right Triangle 198">
                <a:extLst>
                  <a:ext uri="{FF2B5EF4-FFF2-40B4-BE49-F238E27FC236}">
                    <a16:creationId xmlns:a16="http://schemas.microsoft.com/office/drawing/2014/main" id="{24A23761-E1C7-4D4D-B8CD-F9CCE6A53CAC}"/>
                  </a:ext>
                </a:extLst>
              </p:cNvPr>
              <p:cNvSpPr/>
              <p:nvPr/>
            </p:nvSpPr>
            <p:spPr>
              <a:xfrm>
                <a:off x="8699782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0" name="Right Triangle 199">
                <a:extLst>
                  <a:ext uri="{FF2B5EF4-FFF2-40B4-BE49-F238E27FC236}">
                    <a16:creationId xmlns:a16="http://schemas.microsoft.com/office/drawing/2014/main" id="{45DE3A15-3D7C-4CDE-A29B-3A9C0FD8E701}"/>
                  </a:ext>
                </a:extLst>
              </p:cNvPr>
              <p:cNvSpPr/>
              <p:nvPr/>
            </p:nvSpPr>
            <p:spPr>
              <a:xfrm flipV="1">
                <a:off x="8699782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1" name="Right Triangle 200">
                <a:extLst>
                  <a:ext uri="{FF2B5EF4-FFF2-40B4-BE49-F238E27FC236}">
                    <a16:creationId xmlns:a16="http://schemas.microsoft.com/office/drawing/2014/main" id="{4C7A38F1-B4D6-4A8F-A487-676958751341}"/>
                  </a:ext>
                </a:extLst>
              </p:cNvPr>
              <p:cNvSpPr/>
              <p:nvPr/>
            </p:nvSpPr>
            <p:spPr>
              <a:xfrm>
                <a:off x="8699782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2" name="Right Triangle 201">
                <a:extLst>
                  <a:ext uri="{FF2B5EF4-FFF2-40B4-BE49-F238E27FC236}">
                    <a16:creationId xmlns:a16="http://schemas.microsoft.com/office/drawing/2014/main" id="{50E5CB87-6700-463E-A68D-D9DE4D3C5473}"/>
                  </a:ext>
                </a:extLst>
              </p:cNvPr>
              <p:cNvSpPr/>
              <p:nvPr/>
            </p:nvSpPr>
            <p:spPr>
              <a:xfrm rot="10800000">
                <a:off x="8699783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3" name="Right Triangle 202">
                <a:extLst>
                  <a:ext uri="{FF2B5EF4-FFF2-40B4-BE49-F238E27FC236}">
                    <a16:creationId xmlns:a16="http://schemas.microsoft.com/office/drawing/2014/main" id="{7D1569BB-C533-4644-B17E-B5445B806437}"/>
                  </a:ext>
                </a:extLst>
              </p:cNvPr>
              <p:cNvSpPr/>
              <p:nvPr/>
            </p:nvSpPr>
            <p:spPr>
              <a:xfrm>
                <a:off x="8699782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4" name="Right Triangle 203">
                <a:extLst>
                  <a:ext uri="{FF2B5EF4-FFF2-40B4-BE49-F238E27FC236}">
                    <a16:creationId xmlns:a16="http://schemas.microsoft.com/office/drawing/2014/main" id="{B3B52BC8-625D-44F6-8E1A-E1B06A12AE02}"/>
                  </a:ext>
                </a:extLst>
              </p:cNvPr>
              <p:cNvSpPr/>
              <p:nvPr/>
            </p:nvSpPr>
            <p:spPr>
              <a:xfrm rot="10800000">
                <a:off x="8699782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5" name="Right Triangle 204">
                <a:extLst>
                  <a:ext uri="{FF2B5EF4-FFF2-40B4-BE49-F238E27FC236}">
                    <a16:creationId xmlns:a16="http://schemas.microsoft.com/office/drawing/2014/main" id="{21CA103C-48FF-4175-A73E-AE136873F60E}"/>
                  </a:ext>
                </a:extLst>
              </p:cNvPr>
              <p:cNvSpPr/>
              <p:nvPr/>
            </p:nvSpPr>
            <p:spPr>
              <a:xfrm rot="10800000" flipH="1" flipV="1">
                <a:off x="957054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6" name="Right Triangle 205">
                <a:extLst>
                  <a:ext uri="{FF2B5EF4-FFF2-40B4-BE49-F238E27FC236}">
                    <a16:creationId xmlns:a16="http://schemas.microsoft.com/office/drawing/2014/main" id="{E203D859-413C-4AB7-AD58-4C7C1F70363E}"/>
                  </a:ext>
                </a:extLst>
              </p:cNvPr>
              <p:cNvSpPr/>
              <p:nvPr/>
            </p:nvSpPr>
            <p:spPr>
              <a:xfrm flipH="1">
                <a:off x="957054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7" name="Right Triangle 206">
                <a:extLst>
                  <a:ext uri="{FF2B5EF4-FFF2-40B4-BE49-F238E27FC236}">
                    <a16:creationId xmlns:a16="http://schemas.microsoft.com/office/drawing/2014/main" id="{F7726CD0-BF60-4A71-B590-46FC4628C628}"/>
                  </a:ext>
                </a:extLst>
              </p:cNvPr>
              <p:cNvSpPr/>
              <p:nvPr/>
            </p:nvSpPr>
            <p:spPr>
              <a:xfrm flipH="1" flipV="1">
                <a:off x="957054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8" name="Right Triangle 207">
                <a:extLst>
                  <a:ext uri="{FF2B5EF4-FFF2-40B4-BE49-F238E27FC236}">
                    <a16:creationId xmlns:a16="http://schemas.microsoft.com/office/drawing/2014/main" id="{8648945A-D41E-41EB-9187-9160E002CC4B}"/>
                  </a:ext>
                </a:extLst>
              </p:cNvPr>
              <p:cNvSpPr/>
              <p:nvPr/>
            </p:nvSpPr>
            <p:spPr>
              <a:xfrm rot="10800000" flipH="1" flipV="1">
                <a:off x="957054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09" name="Right Triangle 208">
                <a:extLst>
                  <a:ext uri="{FF2B5EF4-FFF2-40B4-BE49-F238E27FC236}">
                    <a16:creationId xmlns:a16="http://schemas.microsoft.com/office/drawing/2014/main" id="{619B768A-22BF-4EF9-A586-E104218DB8E0}"/>
                  </a:ext>
                </a:extLst>
              </p:cNvPr>
              <p:cNvSpPr/>
              <p:nvPr/>
            </p:nvSpPr>
            <p:spPr>
              <a:xfrm flipH="1">
                <a:off x="957054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0" name="Right Triangle 209">
                <a:extLst>
                  <a:ext uri="{FF2B5EF4-FFF2-40B4-BE49-F238E27FC236}">
                    <a16:creationId xmlns:a16="http://schemas.microsoft.com/office/drawing/2014/main" id="{EB9E1575-47BD-4520-9735-BE4197A21C60}"/>
                  </a:ext>
                </a:extLst>
              </p:cNvPr>
              <p:cNvSpPr/>
              <p:nvPr/>
            </p:nvSpPr>
            <p:spPr>
              <a:xfrm flipH="1">
                <a:off x="957054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1" name="Right Triangle 210">
                <a:extLst>
                  <a:ext uri="{FF2B5EF4-FFF2-40B4-BE49-F238E27FC236}">
                    <a16:creationId xmlns:a16="http://schemas.microsoft.com/office/drawing/2014/main" id="{4697E98E-ADEC-4752-A738-7B309D5885C3}"/>
                  </a:ext>
                </a:extLst>
              </p:cNvPr>
              <p:cNvSpPr/>
              <p:nvPr/>
            </p:nvSpPr>
            <p:spPr>
              <a:xfrm rot="10800000" flipH="1">
                <a:off x="9570548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2" name="Right Triangle 211">
                <a:extLst>
                  <a:ext uri="{FF2B5EF4-FFF2-40B4-BE49-F238E27FC236}">
                    <a16:creationId xmlns:a16="http://schemas.microsoft.com/office/drawing/2014/main" id="{ED2F7F99-5FF5-4602-BE01-C7D91EE77ACF}"/>
                  </a:ext>
                </a:extLst>
              </p:cNvPr>
              <p:cNvSpPr/>
              <p:nvPr/>
            </p:nvSpPr>
            <p:spPr>
              <a:xfrm flipH="1" flipV="1">
                <a:off x="957054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3" name="Right Triangle 212">
                <a:extLst>
                  <a:ext uri="{FF2B5EF4-FFF2-40B4-BE49-F238E27FC236}">
                    <a16:creationId xmlns:a16="http://schemas.microsoft.com/office/drawing/2014/main" id="{4EC36E49-C934-41B5-B4BF-DFB6021EAB83}"/>
                  </a:ext>
                </a:extLst>
              </p:cNvPr>
              <p:cNvSpPr/>
              <p:nvPr/>
            </p:nvSpPr>
            <p:spPr>
              <a:xfrm rot="10800000" flipH="1" flipV="1">
                <a:off x="9570547" y="834409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4" name="Right Triangle 213">
                <a:extLst>
                  <a:ext uri="{FF2B5EF4-FFF2-40B4-BE49-F238E27FC236}">
                    <a16:creationId xmlns:a16="http://schemas.microsoft.com/office/drawing/2014/main" id="{2AE1354A-831D-448A-8D40-07B7934B43D5}"/>
                  </a:ext>
                </a:extLst>
              </p:cNvPr>
              <p:cNvSpPr/>
              <p:nvPr/>
            </p:nvSpPr>
            <p:spPr>
              <a:xfrm flipH="1">
                <a:off x="957054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5" name="Right Triangle 214">
                <a:extLst>
                  <a:ext uri="{FF2B5EF4-FFF2-40B4-BE49-F238E27FC236}">
                    <a16:creationId xmlns:a16="http://schemas.microsoft.com/office/drawing/2014/main" id="{D1B7465C-EE3C-430A-BBE7-D2032B725AAB}"/>
                  </a:ext>
                </a:extLst>
              </p:cNvPr>
              <p:cNvSpPr/>
              <p:nvPr/>
            </p:nvSpPr>
            <p:spPr>
              <a:xfrm rot="10800000" flipH="1">
                <a:off x="9570548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6" name="Right Triangle 215">
                <a:extLst>
                  <a:ext uri="{FF2B5EF4-FFF2-40B4-BE49-F238E27FC236}">
                    <a16:creationId xmlns:a16="http://schemas.microsoft.com/office/drawing/2014/main" id="{1C3AC8CD-7CC6-49CB-B0D0-FDC26E3BD94A}"/>
                  </a:ext>
                </a:extLst>
              </p:cNvPr>
              <p:cNvSpPr/>
              <p:nvPr/>
            </p:nvSpPr>
            <p:spPr>
              <a:xfrm flipH="1">
                <a:off x="957054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7" name="Right Triangle 216">
                <a:extLst>
                  <a:ext uri="{FF2B5EF4-FFF2-40B4-BE49-F238E27FC236}">
                    <a16:creationId xmlns:a16="http://schemas.microsoft.com/office/drawing/2014/main" id="{F01B0F76-0DDC-4D28-985C-19887C7E94DE}"/>
                  </a:ext>
                </a:extLst>
              </p:cNvPr>
              <p:cNvSpPr/>
              <p:nvPr/>
            </p:nvSpPr>
            <p:spPr>
              <a:xfrm rot="10800000" flipH="1">
                <a:off x="957054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8" name="Right Triangle 217">
                <a:extLst>
                  <a:ext uri="{FF2B5EF4-FFF2-40B4-BE49-F238E27FC236}">
                    <a16:creationId xmlns:a16="http://schemas.microsoft.com/office/drawing/2014/main" id="{2540DC84-7BA7-4B90-B901-FDB0EB3A76ED}"/>
                  </a:ext>
                </a:extLst>
              </p:cNvPr>
              <p:cNvSpPr/>
              <p:nvPr/>
            </p:nvSpPr>
            <p:spPr>
              <a:xfrm flipV="1">
                <a:off x="1044131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19" name="Right Triangle 218">
                <a:extLst>
                  <a:ext uri="{FF2B5EF4-FFF2-40B4-BE49-F238E27FC236}">
                    <a16:creationId xmlns:a16="http://schemas.microsoft.com/office/drawing/2014/main" id="{A9CF6A9A-2CB4-4531-8D0C-7E65D335E94F}"/>
                  </a:ext>
                </a:extLst>
              </p:cNvPr>
              <p:cNvSpPr/>
              <p:nvPr/>
            </p:nvSpPr>
            <p:spPr>
              <a:xfrm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0" name="Right Triangle 219">
                <a:extLst>
                  <a:ext uri="{FF2B5EF4-FFF2-40B4-BE49-F238E27FC236}">
                    <a16:creationId xmlns:a16="http://schemas.microsoft.com/office/drawing/2014/main" id="{6E4A9355-7DCA-4A0A-81DE-2DB0CC7BB625}"/>
                  </a:ext>
                </a:extLst>
              </p:cNvPr>
              <p:cNvSpPr/>
              <p:nvPr/>
            </p:nvSpPr>
            <p:spPr>
              <a:xfrm rot="10800000">
                <a:off x="10441311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1" name="Right Triangle 220">
                <a:extLst>
                  <a:ext uri="{FF2B5EF4-FFF2-40B4-BE49-F238E27FC236}">
                    <a16:creationId xmlns:a16="http://schemas.microsoft.com/office/drawing/2014/main" id="{31F6B1B8-8F6C-4289-B1E6-056FB2E22F7A}"/>
                  </a:ext>
                </a:extLst>
              </p:cNvPr>
              <p:cNvSpPr/>
              <p:nvPr/>
            </p:nvSpPr>
            <p:spPr>
              <a:xfrm flipV="1">
                <a:off x="1044131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2" name="Right Triangle 221">
                <a:extLst>
                  <a:ext uri="{FF2B5EF4-FFF2-40B4-BE49-F238E27FC236}">
                    <a16:creationId xmlns:a16="http://schemas.microsoft.com/office/drawing/2014/main" id="{93CF2D55-5BFB-4060-B679-E9EC4946988B}"/>
                  </a:ext>
                </a:extLst>
              </p:cNvPr>
              <p:cNvSpPr/>
              <p:nvPr/>
            </p:nvSpPr>
            <p:spPr>
              <a:xfrm>
                <a:off x="1044131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3" name="Right Triangle 222">
                <a:extLst>
                  <a:ext uri="{FF2B5EF4-FFF2-40B4-BE49-F238E27FC236}">
                    <a16:creationId xmlns:a16="http://schemas.microsoft.com/office/drawing/2014/main" id="{17CD2C99-5C60-4B79-8752-CB6780E26AF0}"/>
                  </a:ext>
                </a:extLst>
              </p:cNvPr>
              <p:cNvSpPr/>
              <p:nvPr/>
            </p:nvSpPr>
            <p:spPr>
              <a:xfrm rot="10800000">
                <a:off x="10441312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4" name="Right Triangle 223">
                <a:extLst>
                  <a:ext uri="{FF2B5EF4-FFF2-40B4-BE49-F238E27FC236}">
                    <a16:creationId xmlns:a16="http://schemas.microsoft.com/office/drawing/2014/main" id="{DAC8C5C6-8C2E-4575-A044-AC6DD5421CA1}"/>
                  </a:ext>
                </a:extLst>
              </p:cNvPr>
              <p:cNvSpPr/>
              <p:nvPr/>
            </p:nvSpPr>
            <p:spPr>
              <a:xfrm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5" name="Right Triangle 224">
                <a:extLst>
                  <a:ext uri="{FF2B5EF4-FFF2-40B4-BE49-F238E27FC236}">
                    <a16:creationId xmlns:a16="http://schemas.microsoft.com/office/drawing/2014/main" id="{849C807C-08BA-4053-B2E7-0399E1FA964F}"/>
                  </a:ext>
                </a:extLst>
              </p:cNvPr>
              <p:cNvSpPr/>
              <p:nvPr/>
            </p:nvSpPr>
            <p:spPr>
              <a:xfrm rot="10800000">
                <a:off x="1044131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6" name="Right Triangle 225">
                <a:extLst>
                  <a:ext uri="{FF2B5EF4-FFF2-40B4-BE49-F238E27FC236}">
                    <a16:creationId xmlns:a16="http://schemas.microsoft.com/office/drawing/2014/main" id="{2F89F890-E8D5-45E0-801F-9A9282A642F1}"/>
                  </a:ext>
                </a:extLst>
              </p:cNvPr>
              <p:cNvSpPr/>
              <p:nvPr/>
            </p:nvSpPr>
            <p:spPr>
              <a:xfrm flipV="1">
                <a:off x="1044131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7" name="Right Triangle 226">
                <a:extLst>
                  <a:ext uri="{FF2B5EF4-FFF2-40B4-BE49-F238E27FC236}">
                    <a16:creationId xmlns:a16="http://schemas.microsoft.com/office/drawing/2014/main" id="{E610D527-1D69-4E71-8ECB-2CB0C5A313F1}"/>
                  </a:ext>
                </a:extLst>
              </p:cNvPr>
              <p:cNvSpPr/>
              <p:nvPr/>
            </p:nvSpPr>
            <p:spPr>
              <a:xfrm rot="10800000">
                <a:off x="1044131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8" name="Right Triangle 227">
                <a:extLst>
                  <a:ext uri="{FF2B5EF4-FFF2-40B4-BE49-F238E27FC236}">
                    <a16:creationId xmlns:a16="http://schemas.microsoft.com/office/drawing/2014/main" id="{C0BDA8AE-8E15-464B-97E6-67A8D9323395}"/>
                  </a:ext>
                </a:extLst>
              </p:cNvPr>
              <p:cNvSpPr/>
              <p:nvPr/>
            </p:nvSpPr>
            <p:spPr>
              <a:xfrm>
                <a:off x="10441311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29" name="Right Triangle 228">
                <a:extLst>
                  <a:ext uri="{FF2B5EF4-FFF2-40B4-BE49-F238E27FC236}">
                    <a16:creationId xmlns:a16="http://schemas.microsoft.com/office/drawing/2014/main" id="{66B77DF3-9237-4BF4-B95D-FE0D7B1CE561}"/>
                  </a:ext>
                </a:extLst>
              </p:cNvPr>
              <p:cNvSpPr/>
              <p:nvPr/>
            </p:nvSpPr>
            <p:spPr>
              <a:xfrm rot="10800000">
                <a:off x="1044131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0" name="Right Triangle 229">
                <a:extLst>
                  <a:ext uri="{FF2B5EF4-FFF2-40B4-BE49-F238E27FC236}">
                    <a16:creationId xmlns:a16="http://schemas.microsoft.com/office/drawing/2014/main" id="{601C061F-B223-4025-BA8E-699C43D5865C}"/>
                  </a:ext>
                </a:extLst>
              </p:cNvPr>
              <p:cNvSpPr/>
              <p:nvPr/>
            </p:nvSpPr>
            <p:spPr>
              <a:xfrm flipH="1" flipV="1">
                <a:off x="1131207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1" name="Right Triangle 230">
                <a:extLst>
                  <a:ext uri="{FF2B5EF4-FFF2-40B4-BE49-F238E27FC236}">
                    <a16:creationId xmlns:a16="http://schemas.microsoft.com/office/drawing/2014/main" id="{3C71DF3A-52D8-41A4-BB62-326763D71B30}"/>
                  </a:ext>
                </a:extLst>
              </p:cNvPr>
              <p:cNvSpPr/>
              <p:nvPr/>
            </p:nvSpPr>
            <p:spPr>
              <a:xfrm flipH="1">
                <a:off x="1131207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2" name="Right Triangle 231">
                <a:extLst>
                  <a:ext uri="{FF2B5EF4-FFF2-40B4-BE49-F238E27FC236}">
                    <a16:creationId xmlns:a16="http://schemas.microsoft.com/office/drawing/2014/main" id="{80A08D07-2851-47B0-9B3F-0759FF46A847}"/>
                  </a:ext>
                </a:extLst>
              </p:cNvPr>
              <p:cNvSpPr/>
              <p:nvPr/>
            </p:nvSpPr>
            <p:spPr>
              <a:xfrm rot="10800000" flipH="1">
                <a:off x="11312078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3" name="Right Triangle 232">
                <a:extLst>
                  <a:ext uri="{FF2B5EF4-FFF2-40B4-BE49-F238E27FC236}">
                    <a16:creationId xmlns:a16="http://schemas.microsoft.com/office/drawing/2014/main" id="{264F73B9-0942-445B-91D1-6FDD22B97C40}"/>
                  </a:ext>
                </a:extLst>
              </p:cNvPr>
              <p:cNvSpPr/>
              <p:nvPr/>
            </p:nvSpPr>
            <p:spPr>
              <a:xfrm flipH="1" flipV="1">
                <a:off x="1131207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4" name="Right Triangle 233">
                <a:extLst>
                  <a:ext uri="{FF2B5EF4-FFF2-40B4-BE49-F238E27FC236}">
                    <a16:creationId xmlns:a16="http://schemas.microsoft.com/office/drawing/2014/main" id="{FF9957DD-6647-4F4E-9BAF-8EC5FD05418F}"/>
                  </a:ext>
                </a:extLst>
              </p:cNvPr>
              <p:cNvSpPr/>
              <p:nvPr/>
            </p:nvSpPr>
            <p:spPr>
              <a:xfrm rot="10800000" flipH="1" flipV="1">
                <a:off x="11312078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5" name="Right Triangle 234">
                <a:extLst>
                  <a:ext uri="{FF2B5EF4-FFF2-40B4-BE49-F238E27FC236}">
                    <a16:creationId xmlns:a16="http://schemas.microsoft.com/office/drawing/2014/main" id="{346D56BA-1CF8-43CA-AE20-16F83D9BE765}"/>
                  </a:ext>
                </a:extLst>
              </p:cNvPr>
              <p:cNvSpPr/>
              <p:nvPr/>
            </p:nvSpPr>
            <p:spPr>
              <a:xfrm flipH="1">
                <a:off x="1131207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6" name="Right Triangle 235">
                <a:extLst>
                  <a:ext uri="{FF2B5EF4-FFF2-40B4-BE49-F238E27FC236}">
                    <a16:creationId xmlns:a16="http://schemas.microsoft.com/office/drawing/2014/main" id="{206F3A44-116B-42C7-BC5C-FC7DB5B45DFC}"/>
                  </a:ext>
                </a:extLst>
              </p:cNvPr>
              <p:cNvSpPr/>
              <p:nvPr/>
            </p:nvSpPr>
            <p:spPr>
              <a:xfrm rot="10800000" flipH="1">
                <a:off x="1131207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7" name="Right Triangle 236">
                <a:extLst>
                  <a:ext uri="{FF2B5EF4-FFF2-40B4-BE49-F238E27FC236}">
                    <a16:creationId xmlns:a16="http://schemas.microsoft.com/office/drawing/2014/main" id="{665807CA-B043-4F4D-8182-3E3A48621952}"/>
                  </a:ext>
                </a:extLst>
              </p:cNvPr>
              <p:cNvSpPr/>
              <p:nvPr/>
            </p:nvSpPr>
            <p:spPr>
              <a:xfrm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9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8" name="Right Triangle 237">
                <a:extLst>
                  <a:ext uri="{FF2B5EF4-FFF2-40B4-BE49-F238E27FC236}">
                    <a16:creationId xmlns:a16="http://schemas.microsoft.com/office/drawing/2014/main" id="{8250CCE5-DD4D-42C2-A49E-2195C4884959}"/>
                  </a:ext>
                </a:extLst>
              </p:cNvPr>
              <p:cNvSpPr/>
              <p:nvPr/>
            </p:nvSpPr>
            <p:spPr>
              <a:xfrm rot="10800000" flipH="1" flipV="1">
                <a:off x="1131207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39" name="Right Triangle 238">
                <a:extLst>
                  <a:ext uri="{FF2B5EF4-FFF2-40B4-BE49-F238E27FC236}">
                    <a16:creationId xmlns:a16="http://schemas.microsoft.com/office/drawing/2014/main" id="{4E66F516-17E5-4640-BCA3-7CC1B1C26242}"/>
                  </a:ext>
                </a:extLst>
              </p:cNvPr>
              <p:cNvSpPr/>
              <p:nvPr/>
            </p:nvSpPr>
            <p:spPr>
              <a:xfrm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0" name="Right Triangle 239">
                <a:extLst>
                  <a:ext uri="{FF2B5EF4-FFF2-40B4-BE49-F238E27FC236}">
                    <a16:creationId xmlns:a16="http://schemas.microsoft.com/office/drawing/2014/main" id="{2DE41A52-5309-4761-8EB5-F07EF7D64C10}"/>
                  </a:ext>
                </a:extLst>
              </p:cNvPr>
              <p:cNvSpPr/>
              <p:nvPr/>
            </p:nvSpPr>
            <p:spPr>
              <a:xfrm rot="10800000" flipH="1">
                <a:off x="1131207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1" name="Right Triangle 240">
                <a:extLst>
                  <a:ext uri="{FF2B5EF4-FFF2-40B4-BE49-F238E27FC236}">
                    <a16:creationId xmlns:a16="http://schemas.microsoft.com/office/drawing/2014/main" id="{F79EC3B2-2E18-4625-AB97-344606EA1FB1}"/>
                  </a:ext>
                </a:extLst>
              </p:cNvPr>
              <p:cNvSpPr/>
              <p:nvPr/>
            </p:nvSpPr>
            <p:spPr>
              <a:xfrm flipH="1">
                <a:off x="1131207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2" name="Right Triangle 241">
                <a:extLst>
                  <a:ext uri="{FF2B5EF4-FFF2-40B4-BE49-F238E27FC236}">
                    <a16:creationId xmlns:a16="http://schemas.microsoft.com/office/drawing/2014/main" id="{BC43942D-477D-472F-933D-B0F894DF0CEB}"/>
                  </a:ext>
                </a:extLst>
              </p:cNvPr>
              <p:cNvSpPr/>
              <p:nvPr/>
            </p:nvSpPr>
            <p:spPr>
              <a:xfrm rot="10800000" flipH="1">
                <a:off x="1131207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3" name="Right Triangle 242">
                <a:extLst>
                  <a:ext uri="{FF2B5EF4-FFF2-40B4-BE49-F238E27FC236}">
                    <a16:creationId xmlns:a16="http://schemas.microsoft.com/office/drawing/2014/main" id="{C57AF2A9-6EDF-4D1D-809C-6B78DC495C99}"/>
                  </a:ext>
                </a:extLst>
              </p:cNvPr>
              <p:cNvSpPr/>
              <p:nvPr/>
            </p:nvSpPr>
            <p:spPr>
              <a:xfrm flipV="1">
                <a:off x="6960870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4" name="Right Triangle 243">
                <a:extLst>
                  <a:ext uri="{FF2B5EF4-FFF2-40B4-BE49-F238E27FC236}">
                    <a16:creationId xmlns:a16="http://schemas.microsoft.com/office/drawing/2014/main" id="{77277901-741C-4264-866E-3C67533B89A7}"/>
                  </a:ext>
                </a:extLst>
              </p:cNvPr>
              <p:cNvSpPr/>
              <p:nvPr/>
            </p:nvSpPr>
            <p:spPr>
              <a:xfrm rot="10800000" flipV="1">
                <a:off x="6960871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5" name="Right Triangle 244">
                <a:extLst>
                  <a:ext uri="{FF2B5EF4-FFF2-40B4-BE49-F238E27FC236}">
                    <a16:creationId xmlns:a16="http://schemas.microsoft.com/office/drawing/2014/main" id="{3109F570-A75D-49E2-BED8-4A178A383EDE}"/>
                  </a:ext>
                </a:extLst>
              </p:cNvPr>
              <p:cNvSpPr/>
              <p:nvPr/>
            </p:nvSpPr>
            <p:spPr>
              <a:xfrm>
                <a:off x="6960870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6" name="Right Triangle 245">
                <a:extLst>
                  <a:ext uri="{FF2B5EF4-FFF2-40B4-BE49-F238E27FC236}">
                    <a16:creationId xmlns:a16="http://schemas.microsoft.com/office/drawing/2014/main" id="{AF414021-24A4-442E-817C-A341BD254C0E}"/>
                  </a:ext>
                </a:extLst>
              </p:cNvPr>
              <p:cNvSpPr/>
              <p:nvPr userDrawn="1"/>
            </p:nvSpPr>
            <p:spPr>
              <a:xfrm flipV="1">
                <a:off x="6960870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7" name="Right Triangle 246">
                <a:extLst>
                  <a:ext uri="{FF2B5EF4-FFF2-40B4-BE49-F238E27FC236}">
                    <a16:creationId xmlns:a16="http://schemas.microsoft.com/office/drawing/2014/main" id="{11DFA151-2CA0-46CA-9C87-DAD44332AB6F}"/>
                  </a:ext>
                </a:extLst>
              </p:cNvPr>
              <p:cNvSpPr/>
              <p:nvPr/>
            </p:nvSpPr>
            <p:spPr>
              <a:xfrm rot="10800000" flipV="1">
                <a:off x="6960871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8" name="Right Triangle 247">
                <a:extLst>
                  <a:ext uri="{FF2B5EF4-FFF2-40B4-BE49-F238E27FC236}">
                    <a16:creationId xmlns:a16="http://schemas.microsoft.com/office/drawing/2014/main" id="{7ABEF43F-25C5-4665-B8F0-98C5C147CAE5}"/>
                  </a:ext>
                </a:extLst>
              </p:cNvPr>
              <p:cNvSpPr/>
              <p:nvPr/>
            </p:nvSpPr>
            <p:spPr>
              <a:xfrm>
                <a:off x="6960870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49" name="Right Triangle 248">
                <a:extLst>
                  <a:ext uri="{FF2B5EF4-FFF2-40B4-BE49-F238E27FC236}">
                    <a16:creationId xmlns:a16="http://schemas.microsoft.com/office/drawing/2014/main" id="{2C9C97CB-B490-4E7F-80A8-CEC33F5424B2}"/>
                  </a:ext>
                </a:extLst>
              </p:cNvPr>
              <p:cNvSpPr/>
              <p:nvPr/>
            </p:nvSpPr>
            <p:spPr>
              <a:xfrm rot="10800000">
                <a:off x="6960871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0" name="Right Triangle 249">
                <a:extLst>
                  <a:ext uri="{FF2B5EF4-FFF2-40B4-BE49-F238E27FC236}">
                    <a16:creationId xmlns:a16="http://schemas.microsoft.com/office/drawing/2014/main" id="{B94515F4-721B-43C9-A91F-D8976DFA11B0}"/>
                  </a:ext>
                </a:extLst>
              </p:cNvPr>
              <p:cNvSpPr/>
              <p:nvPr/>
            </p:nvSpPr>
            <p:spPr>
              <a:xfrm>
                <a:off x="6960870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1" name="Right Triangle 250">
                <a:extLst>
                  <a:ext uri="{FF2B5EF4-FFF2-40B4-BE49-F238E27FC236}">
                    <a16:creationId xmlns:a16="http://schemas.microsoft.com/office/drawing/2014/main" id="{D32F44B3-1699-41D4-8D7F-A746EEA397BA}"/>
                  </a:ext>
                </a:extLst>
              </p:cNvPr>
              <p:cNvSpPr/>
              <p:nvPr/>
            </p:nvSpPr>
            <p:spPr>
              <a:xfrm rot="10800000">
                <a:off x="6960871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2" name="Right Triangle 251">
                <a:extLst>
                  <a:ext uri="{FF2B5EF4-FFF2-40B4-BE49-F238E27FC236}">
                    <a16:creationId xmlns:a16="http://schemas.microsoft.com/office/drawing/2014/main" id="{9AC9D201-4389-47E9-ACE1-9C88AC800CC0}"/>
                  </a:ext>
                </a:extLst>
              </p:cNvPr>
              <p:cNvSpPr/>
              <p:nvPr/>
            </p:nvSpPr>
            <p:spPr>
              <a:xfrm rot="10800000" flipV="1">
                <a:off x="6960871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3" name="Right Triangle 252">
                <a:extLst>
                  <a:ext uri="{FF2B5EF4-FFF2-40B4-BE49-F238E27FC236}">
                    <a16:creationId xmlns:a16="http://schemas.microsoft.com/office/drawing/2014/main" id="{758167C9-0A35-419B-BFA1-8B5ADC962A4D}"/>
                  </a:ext>
                </a:extLst>
              </p:cNvPr>
              <p:cNvSpPr/>
              <p:nvPr/>
            </p:nvSpPr>
            <p:spPr>
              <a:xfrm>
                <a:off x="6960870" y="169991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4" name="Right Triangle 253">
                <a:extLst>
                  <a:ext uri="{FF2B5EF4-FFF2-40B4-BE49-F238E27FC236}">
                    <a16:creationId xmlns:a16="http://schemas.microsoft.com/office/drawing/2014/main" id="{33539AF1-2530-49BB-BA1B-21DD269025E6}"/>
                  </a:ext>
                </a:extLst>
              </p:cNvPr>
              <p:cNvSpPr/>
              <p:nvPr/>
            </p:nvSpPr>
            <p:spPr>
              <a:xfrm rot="10800000">
                <a:off x="6960871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5" name="Right Triangle 254">
                <a:extLst>
                  <a:ext uri="{FF2B5EF4-FFF2-40B4-BE49-F238E27FC236}">
                    <a16:creationId xmlns:a16="http://schemas.microsoft.com/office/drawing/2014/main" id="{06EC8C82-26E9-49F0-A05B-EE98DDBB5F07}"/>
                  </a:ext>
                </a:extLst>
              </p:cNvPr>
              <p:cNvSpPr/>
              <p:nvPr/>
            </p:nvSpPr>
            <p:spPr>
              <a:xfrm>
                <a:off x="6960870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6" name="Right Triangle 255">
                <a:extLst>
                  <a:ext uri="{FF2B5EF4-FFF2-40B4-BE49-F238E27FC236}">
                    <a16:creationId xmlns:a16="http://schemas.microsoft.com/office/drawing/2014/main" id="{211D78B1-5860-4C20-8F42-C8070C0DB8D2}"/>
                  </a:ext>
                </a:extLst>
              </p:cNvPr>
              <p:cNvSpPr/>
              <p:nvPr/>
            </p:nvSpPr>
            <p:spPr>
              <a:xfrm rot="10800000">
                <a:off x="6960871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7" name="Right Triangle 256">
                <a:extLst>
                  <a:ext uri="{FF2B5EF4-FFF2-40B4-BE49-F238E27FC236}">
                    <a16:creationId xmlns:a16="http://schemas.microsoft.com/office/drawing/2014/main" id="{48BDB203-7025-481B-BAF1-EE6BA9E67613}"/>
                  </a:ext>
                </a:extLst>
              </p:cNvPr>
              <p:cNvSpPr/>
              <p:nvPr userDrawn="1"/>
            </p:nvSpPr>
            <p:spPr>
              <a:xfrm flipH="1" flipV="1">
                <a:off x="7828907" y="605461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8" name="Right Triangle 257">
                <a:extLst>
                  <a:ext uri="{FF2B5EF4-FFF2-40B4-BE49-F238E27FC236}">
                    <a16:creationId xmlns:a16="http://schemas.microsoft.com/office/drawing/2014/main" id="{997CE36B-0476-49C2-93E0-F0D0AFD04D34}"/>
                  </a:ext>
                </a:extLst>
              </p:cNvPr>
              <p:cNvSpPr/>
              <p:nvPr/>
            </p:nvSpPr>
            <p:spPr>
              <a:xfrm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59" name="Right Triangle 258">
                <a:extLst>
                  <a:ext uri="{FF2B5EF4-FFF2-40B4-BE49-F238E27FC236}">
                    <a16:creationId xmlns:a16="http://schemas.microsoft.com/office/drawing/2014/main" id="{5B559D6D-88D1-4935-9050-1689779743E7}"/>
                  </a:ext>
                </a:extLst>
              </p:cNvPr>
              <p:cNvSpPr/>
              <p:nvPr/>
            </p:nvSpPr>
            <p:spPr>
              <a:xfrm rot="10800000" flipH="1">
                <a:off x="7828907" y="518615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0" name="Right Triangle 259">
                <a:extLst>
                  <a:ext uri="{FF2B5EF4-FFF2-40B4-BE49-F238E27FC236}">
                    <a16:creationId xmlns:a16="http://schemas.microsoft.com/office/drawing/2014/main" id="{396E8BB7-A2F3-42F8-B48B-3BDC98E0E8A4}"/>
                  </a:ext>
                </a:extLst>
              </p:cNvPr>
              <p:cNvSpPr/>
              <p:nvPr/>
            </p:nvSpPr>
            <p:spPr>
              <a:xfrm flipH="1" flipV="1">
                <a:off x="7828907" y="344286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5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1" name="Right Triangle 260">
                <a:extLst>
                  <a:ext uri="{FF2B5EF4-FFF2-40B4-BE49-F238E27FC236}">
                    <a16:creationId xmlns:a16="http://schemas.microsoft.com/office/drawing/2014/main" id="{59DCCE08-9947-4747-ACBA-EC43CB672CB0}"/>
                  </a:ext>
                </a:extLst>
              </p:cNvPr>
              <p:cNvSpPr/>
              <p:nvPr/>
            </p:nvSpPr>
            <p:spPr>
              <a:xfrm rot="10800000" flipH="1">
                <a:off x="7828907" y="431441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3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2" name="Right Triangle 261">
                <a:extLst>
                  <a:ext uri="{FF2B5EF4-FFF2-40B4-BE49-F238E27FC236}">
                    <a16:creationId xmlns:a16="http://schemas.microsoft.com/office/drawing/2014/main" id="{A6BBF7B1-34D8-4E67-B8AE-BCBF8376C411}"/>
                  </a:ext>
                </a:extLst>
              </p:cNvPr>
              <p:cNvSpPr/>
              <p:nvPr/>
            </p:nvSpPr>
            <p:spPr>
              <a:xfrm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3" name="Right Triangle 262">
                <a:extLst>
                  <a:ext uri="{FF2B5EF4-FFF2-40B4-BE49-F238E27FC236}">
                    <a16:creationId xmlns:a16="http://schemas.microsoft.com/office/drawing/2014/main" id="{A1D59C2F-8FFB-40AB-A542-9FEF3ED7B0E2}"/>
                  </a:ext>
                </a:extLst>
              </p:cNvPr>
              <p:cNvSpPr/>
              <p:nvPr/>
            </p:nvSpPr>
            <p:spPr>
              <a:xfrm rot="10800000" flipH="1">
                <a:off x="7828907" y="257440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6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4" name="Right Triangle 263">
                <a:extLst>
                  <a:ext uri="{FF2B5EF4-FFF2-40B4-BE49-F238E27FC236}">
                    <a16:creationId xmlns:a16="http://schemas.microsoft.com/office/drawing/2014/main" id="{51BAFEF7-B717-44E2-939C-9ECB0A35754A}"/>
                  </a:ext>
                </a:extLst>
              </p:cNvPr>
              <p:cNvSpPr/>
              <p:nvPr/>
            </p:nvSpPr>
            <p:spPr>
              <a:xfrm flipH="1" flipV="1">
                <a:off x="7828907" y="834408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8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265" name="Right Triangle 264">
                <a:extLst>
                  <a:ext uri="{FF2B5EF4-FFF2-40B4-BE49-F238E27FC236}">
                    <a16:creationId xmlns:a16="http://schemas.microsoft.com/office/drawing/2014/main" id="{CD4634C9-0E51-4322-9FD0-33D65B7FEA94}"/>
                  </a:ext>
                </a:extLst>
              </p:cNvPr>
              <p:cNvSpPr/>
              <p:nvPr/>
            </p:nvSpPr>
            <p:spPr>
              <a:xfrm flipH="1">
                <a:off x="7828907" y="1705960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1" name="Right Triangle 440">
                <a:extLst>
                  <a:ext uri="{FF2B5EF4-FFF2-40B4-BE49-F238E27FC236}">
                    <a16:creationId xmlns:a16="http://schemas.microsoft.com/office/drawing/2014/main" id="{215685A7-F5CD-40E9-9C41-4A41DE746F7A}"/>
                  </a:ext>
                </a:extLst>
              </p:cNvPr>
              <p:cNvSpPr/>
              <p:nvPr/>
            </p:nvSpPr>
            <p:spPr>
              <a:xfrm flipH="1">
                <a:off x="7828907" y="-34225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  <p:sp>
            <p:nvSpPr>
              <p:cNvPr id="442" name="Right Triangle 441">
                <a:extLst>
                  <a:ext uri="{FF2B5EF4-FFF2-40B4-BE49-F238E27FC236}">
                    <a16:creationId xmlns:a16="http://schemas.microsoft.com/office/drawing/2014/main" id="{35F16681-2865-4FDC-B7D1-E36DE2322DA6}"/>
                  </a:ext>
                </a:extLst>
              </p:cNvPr>
              <p:cNvSpPr/>
              <p:nvPr/>
            </p:nvSpPr>
            <p:spPr>
              <a:xfrm rot="10800000" flipH="1">
                <a:off x="7828907" y="-29783"/>
                <a:ext cx="870765" cy="870765"/>
              </a:xfrm>
              <a:prstGeom prst="rtTriangle">
                <a:avLst/>
              </a:prstGeom>
              <a:solidFill>
                <a:sysClr val="window" lastClr="FFFFFF">
                  <a:alpha val="12000"/>
                </a:sys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etropolis"/>
                  <a:ea typeface="+mn-ea"/>
                  <a:cs typeface="+mn-cs"/>
                </a:endParaRPr>
              </a:p>
            </p:txBody>
          </p:sp>
        </p:grp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6EB97442-1962-468E-ACD1-0FBFC8C21F94}"/>
              </a:ext>
            </a:extLst>
          </p:cNvPr>
          <p:cNvSpPr/>
          <p:nvPr userDrawn="1"/>
        </p:nvSpPr>
        <p:spPr>
          <a:xfrm>
            <a:off x="1" y="0"/>
            <a:ext cx="12188822" cy="6858000"/>
          </a:xfrm>
          <a:prstGeom prst="rect">
            <a:avLst/>
          </a:prstGeom>
          <a:solidFill>
            <a:srgbClr val="002142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5688" y="0"/>
            <a:ext cx="5403138" cy="6765925"/>
          </a:xfr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9086" y="2625191"/>
            <a:ext cx="5244771" cy="1500187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2" name="Rectangle 871">
            <a:extLst>
              <a:ext uri="{FF2B5EF4-FFF2-40B4-BE49-F238E27FC236}">
                <a16:creationId xmlns:a16="http://schemas.microsoft.com/office/drawing/2014/main" id="{6471A44C-0240-4D32-A1C2-B7E58448C427}"/>
              </a:ext>
            </a:extLst>
          </p:cNvPr>
          <p:cNvSpPr/>
          <p:nvPr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29" name="Group 1128">
            <a:extLst>
              <a:ext uri="{FF2B5EF4-FFF2-40B4-BE49-F238E27FC236}">
                <a16:creationId xmlns:a16="http://schemas.microsoft.com/office/drawing/2014/main" id="{66764AA4-C392-4C69-974A-C7CE49FEB0B9}"/>
              </a:ext>
            </a:extLst>
          </p:cNvPr>
          <p:cNvGrpSpPr/>
          <p:nvPr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1130" name="Freeform 6">
              <a:extLst>
                <a:ext uri="{FF2B5EF4-FFF2-40B4-BE49-F238E27FC236}">
                  <a16:creationId xmlns:a16="http://schemas.microsoft.com/office/drawing/2014/main" id="{B7235521-DFA3-4FE8-AD1B-4D4A25B27DB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1" name="Freeform 7">
              <a:extLst>
                <a:ext uri="{FF2B5EF4-FFF2-40B4-BE49-F238E27FC236}">
                  <a16:creationId xmlns:a16="http://schemas.microsoft.com/office/drawing/2014/main" id="{2E469487-ABC8-4A80-9CE4-747949D059F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2" name="Freeform 8">
              <a:extLst>
                <a:ext uri="{FF2B5EF4-FFF2-40B4-BE49-F238E27FC236}">
                  <a16:creationId xmlns:a16="http://schemas.microsoft.com/office/drawing/2014/main" id="{A6B015BD-72F9-4BD2-84C2-0246CCDE236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3" name="Freeform 9">
              <a:extLst>
                <a:ext uri="{FF2B5EF4-FFF2-40B4-BE49-F238E27FC236}">
                  <a16:creationId xmlns:a16="http://schemas.microsoft.com/office/drawing/2014/main" id="{54804375-3F44-46DC-8753-BDC2B55F689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4" name="Freeform 10">
              <a:extLst>
                <a:ext uri="{FF2B5EF4-FFF2-40B4-BE49-F238E27FC236}">
                  <a16:creationId xmlns:a16="http://schemas.microsoft.com/office/drawing/2014/main" id="{D3D2471D-B7BE-4028-A203-858BBDABE80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5" name="Freeform 11">
              <a:extLst>
                <a:ext uri="{FF2B5EF4-FFF2-40B4-BE49-F238E27FC236}">
                  <a16:creationId xmlns:a16="http://schemas.microsoft.com/office/drawing/2014/main" id="{4CB9E2A8-8617-429C-B073-F966EDB4DAC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36" name="Freeform 12">
              <a:extLst>
                <a:ext uri="{FF2B5EF4-FFF2-40B4-BE49-F238E27FC236}">
                  <a16:creationId xmlns:a16="http://schemas.microsoft.com/office/drawing/2014/main" id="{71A43D73-6DE7-4E70-A52B-D910CAE4CA3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502" name="Freeform: Shape 501">
            <a:extLst>
              <a:ext uri="{FF2B5EF4-FFF2-40B4-BE49-F238E27FC236}">
                <a16:creationId xmlns:a16="http://schemas.microsoft.com/office/drawing/2014/main" id="{CD63DCC4-8271-40D4-A5AA-50A309573A43}"/>
              </a:ext>
            </a:extLst>
          </p:cNvPr>
          <p:cNvSpPr/>
          <p:nvPr/>
        </p:nvSpPr>
        <p:spPr bwMode="black">
          <a:xfrm>
            <a:off x="565464" y="2687486"/>
            <a:ext cx="45719" cy="1412491"/>
          </a:xfrm>
          <a:custGeom>
            <a:avLst/>
            <a:gdLst>
              <a:gd name="connsiteX0" fmla="*/ 0 w 45719"/>
              <a:gd name="connsiteY0" fmla="*/ 0 h 1412491"/>
              <a:gd name="connsiteX1" fmla="*/ 45719 w 45719"/>
              <a:gd name="connsiteY1" fmla="*/ 0 h 1412491"/>
              <a:gd name="connsiteX2" fmla="*/ 45719 w 45719"/>
              <a:gd name="connsiteY2" fmla="*/ 45129 h 1412491"/>
              <a:gd name="connsiteX3" fmla="*/ 45719 w 45719"/>
              <a:gd name="connsiteY3" fmla="*/ 1367362 h 1412491"/>
              <a:gd name="connsiteX4" fmla="*/ 45719 w 45719"/>
              <a:gd name="connsiteY4" fmla="*/ 1412491 h 1412491"/>
              <a:gd name="connsiteX5" fmla="*/ 0 w 45719"/>
              <a:gd name="connsiteY5" fmla="*/ 1412491 h 1412491"/>
              <a:gd name="connsiteX6" fmla="*/ 0 w 45719"/>
              <a:gd name="connsiteY6" fmla="*/ 1367362 h 1412491"/>
              <a:gd name="connsiteX7" fmla="*/ 0 w 45719"/>
              <a:gd name="connsiteY7" fmla="*/ 45129 h 14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19" h="1412491">
                <a:moveTo>
                  <a:pt x="0" y="0"/>
                </a:moveTo>
                <a:lnTo>
                  <a:pt x="45719" y="0"/>
                </a:lnTo>
                <a:lnTo>
                  <a:pt x="45719" y="45129"/>
                </a:lnTo>
                <a:lnTo>
                  <a:pt x="45719" y="1367362"/>
                </a:lnTo>
                <a:lnTo>
                  <a:pt x="45719" y="1412491"/>
                </a:lnTo>
                <a:lnTo>
                  <a:pt x="0" y="1412491"/>
                </a:lnTo>
                <a:lnTo>
                  <a:pt x="0" y="1367362"/>
                </a:lnTo>
                <a:lnTo>
                  <a:pt x="0" y="451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CFE3100-9B19-45D2-989A-461FFF0A766A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EF970FFF-9188-48A3-9253-D2061B29F1C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318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rgbClr val="000000">
              <a:alpha val="3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r>
              <a:rPr lang="en-US"/>
              <a:t>Click to insert a </a:t>
            </a:r>
            <a:br>
              <a:rPr lang="en-US"/>
            </a:br>
            <a:r>
              <a:rPr lang="en-US"/>
              <a:t>Doughnut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41D50E-6C1F-492D-AA2F-1CE1D494AAF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white">
          <a:xfrm>
            <a:off x="5849846" y="2509012"/>
            <a:ext cx="45719" cy="13673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600"/>
              </a:spcAft>
            </a:pP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2667000"/>
            <a:ext cx="5351463" cy="1016000"/>
          </a:xfrm>
        </p:spPr>
        <p:txBody>
          <a:bodyPr anchor="ctr"/>
          <a:lstStyle>
            <a:lvl1pPr>
              <a:spcBef>
                <a:spcPts val="0"/>
              </a:spcBef>
              <a:spcAft>
                <a:spcPts val="600"/>
              </a:spcAft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spcBef>
                <a:spcPts val="0"/>
              </a:spcBef>
              <a:spcAft>
                <a:spcPts val="6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CE7EA-9EA2-4DF1-B906-6A42393236D8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879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09EEA1A0-09F6-4C94-911A-E94DE83498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51601" y="5726367"/>
            <a:ext cx="4126506" cy="276999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 typeface="Metropolis" panose="00000500000000000000" pitchFamily="50" charset="0"/>
              <a:buNone/>
              <a:defRPr sz="18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E887AA-466F-4819-9C71-E7A3469F9FED}"/>
              </a:ext>
            </a:extLst>
          </p:cNvPr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F4067B72-DBFB-4029-8D5B-F1FF1EBE1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B12C03C-6596-4EA0-AD8E-20898D0524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5EC5438-9CA3-451C-BE1E-32649BA580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C779E55-6092-45FD-A207-F5F87653E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46B14FE-24C9-470A-A53B-7F3145207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E375347-E880-4672-992A-C5D936A9A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3103450-85A9-4D5B-A458-2662F6E6A1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09C4AD-2E3F-4500-A723-1F51B4906D51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7669F2-DB92-4920-A8A8-826B25591FE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57474-E36F-40E3-9802-188CF74382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13600" y="3886200"/>
            <a:ext cx="4364038" cy="1670050"/>
          </a:xfrm>
        </p:spPr>
        <p:txBody>
          <a:bodyPr anchor="b"/>
          <a:lstStyle>
            <a:lvl1pPr marL="228600" indent="-228600">
              <a:buClr>
                <a:schemeClr val="tx2"/>
              </a:buClr>
              <a:buSzPct val="100000"/>
              <a:buFont typeface="Metropolis" panose="00000500000000000000" pitchFamily="50" charset="0"/>
              <a:buChar char="“"/>
              <a:defRPr sz="2800">
                <a:solidFill>
                  <a:schemeClr val="tx2"/>
                </a:solidFill>
              </a:defRPr>
            </a:lvl1pPr>
            <a:lvl2pPr marL="27305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3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E960-BC30-41E5-821A-130489A6F141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1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1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985EB2-1092-4CE8-9D04-7D84E433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4048"/>
          </a:xfrm>
        </p:spPr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91113788-DE7E-4DDC-872C-D3B34996E73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8013" y="1600200"/>
            <a:ext cx="10972800" cy="4572000"/>
          </a:xfrm>
        </p:spPr>
        <p:txBody>
          <a:bodyPr/>
          <a:lstStyle>
            <a:lvl5pPr>
              <a:defRPr/>
            </a:lvl5pPr>
            <a:lvl6pPr marL="228600" indent="-228600"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10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3FF99D-8522-4698-BE65-7CC8406878E4}"/>
              </a:ext>
            </a:extLst>
          </p:cNvPr>
          <p:cNvSpPr txBox="1"/>
          <p:nvPr userDrawn="1"/>
        </p:nvSpPr>
        <p:spPr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>
            <a:lvl1pPr>
              <a:spcBef>
                <a:spcPts val="0"/>
              </a:spcBef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0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 – Green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0C1CF85-FDE0-4FD4-AE75-520789FA51B5}"/>
              </a:ext>
            </a:extLst>
          </p:cNvPr>
          <p:cNvSpPr txBox="1"/>
          <p:nvPr userDrawn="1"/>
        </p:nvSpPr>
        <p:spPr bwMode="white">
          <a:xfrm>
            <a:off x="2117556" y="6510278"/>
            <a:ext cx="1965493" cy="1508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tx2"/>
                </a:solidFill>
                <a:latin typeface="+mj-lt"/>
              </a:rPr>
              <a:t>Confidential   </a:t>
            </a:r>
            <a:r>
              <a:rPr lang="en-US" sz="800" dirty="0">
                <a:solidFill>
                  <a:schemeClr val="tx2"/>
                </a:solidFill>
                <a:latin typeface="+mj-lt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 ©</a:t>
            </a:r>
            <a:r>
              <a:rPr lang="is-IS" sz="800" dirty="0">
                <a:solidFill>
                  <a:schemeClr val="tx2"/>
                </a:solidFill>
                <a:latin typeface="+mj-lt"/>
              </a:rPr>
              <a:t>2018</a:t>
            </a:r>
            <a:r>
              <a:rPr lang="en-US" sz="800" dirty="0">
                <a:solidFill>
                  <a:schemeClr val="tx2"/>
                </a:solidFill>
                <a:latin typeface="+mj-lt"/>
              </a:rPr>
              <a:t> VMware, Inc.</a:t>
            </a: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3E0-057F-4E9B-A508-8BCFFDA69B67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2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>
              <a:solidFill>
                <a:schemeClr val="tx2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F92D229-820A-4AB4-9D2F-2D79D4C1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3470"/>
            <a:ext cx="6094413" cy="1034129"/>
          </a:xfrm>
          <a:solidFill>
            <a:schemeClr val="bg1">
              <a:alpha val="90000"/>
            </a:schemeClr>
          </a:solidFill>
        </p:spPr>
        <p:txBody>
          <a:bodyPr wrap="square" lIns="576072" tIns="182880" rIns="457200" bIns="45720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D53201EE-D22D-4F4C-BC22-0B071A05CDE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7" y="811830"/>
            <a:ext cx="5361244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22F76-245F-4F96-A66A-51CFFDFD5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00200"/>
            <a:ext cx="6094413" cy="4572000"/>
          </a:xfrm>
          <a:gradFill>
            <a:gsLst>
              <a:gs pos="0">
                <a:schemeClr val="accent6">
                  <a:alpha val="90000"/>
                </a:schemeClr>
              </a:gs>
              <a:gs pos="98000">
                <a:schemeClr val="accent6"/>
              </a:gs>
              <a:gs pos="98000">
                <a:schemeClr val="accent5"/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594360" tIns="457200" rIns="457200" bIns="457200"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9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'1.0' encoding='UTF-8' standalone='yes'?>
<Relationships xmlns="http://schemas.openxmlformats.org/package/2006/relationships"><Relationship Id="rId10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5.xml"/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36" Type="http://schemas.openxmlformats.org/officeDocument/2006/relationships/slideLayout" Target="../slideLayouts/slideLayout36.xml"/><Relationship Id="rId59" Type="http://schemas.openxmlformats.org/officeDocument/2006/relationships/theme" Target="../theme/theme1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13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10A873-392A-4A19-8C2B-DD9BE8754574}"/>
              </a:ext>
            </a:extLst>
          </p:cNvPr>
          <p:cNvSpPr/>
          <p:nvPr userDrawn="1"/>
        </p:nvSpPr>
        <p:spPr bwMode="ltGray">
          <a:xfrm>
            <a:off x="-3443" y="6766560"/>
            <a:ext cx="12192265" cy="91440"/>
          </a:xfrm>
          <a:prstGeom prst="rect">
            <a:avLst/>
          </a:prstGeom>
          <a:gradFill flip="none" rotWithShape="1">
            <a:gsLst>
              <a:gs pos="0">
                <a:srgbClr val="AADB1E"/>
              </a:gs>
              <a:gs pos="25000">
                <a:schemeClr val="accent4"/>
              </a:gs>
              <a:gs pos="100000">
                <a:srgbClr val="003D79"/>
              </a:gs>
              <a:gs pos="50000">
                <a:schemeClr val="accent1"/>
              </a:gs>
              <a:gs pos="75000">
                <a:schemeClr val="accent3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C1D3E06-3BD4-444D-80CC-06D1EF0FE80E}"/>
              </a:ext>
            </a:extLst>
          </p:cNvPr>
          <p:cNvGrpSpPr/>
          <p:nvPr userDrawn="1"/>
        </p:nvGrpSpPr>
        <p:grpSpPr bwMode="black">
          <a:xfrm>
            <a:off x="617878" y="6446044"/>
            <a:ext cx="1099793" cy="173355"/>
            <a:chOff x="-84138" y="5622925"/>
            <a:chExt cx="4330701" cy="682626"/>
          </a:xfrm>
          <a:solidFill>
            <a:schemeClr val="tx2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5990C3-6A4D-4AAF-8BC8-286DA747854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BB1B930-0B72-49D9-807B-10C096968E5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E1DF962-E59C-4F9C-B967-2BC43B7C3DC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C586DD09-1AA3-4DE6-9C72-75B08B54381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4663C30-A17E-456F-8614-312799660BD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B05CCD1-E6FF-4DBF-BA36-72637BFA33F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18E981-84A6-4893-B532-8EE3239C18E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1624D-C6F3-491A-900C-3682A0885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737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4F5AA3-650D-44AF-B5AD-AF6285F85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7378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BD272-B144-4FC0-9AAB-B4E150875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82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  <p:sldLayoutId id="2147483885" r:id="rId14"/>
    <p:sldLayoutId id="2147483886" r:id="rId15"/>
    <p:sldLayoutId id="2147483887" r:id="rId16"/>
    <p:sldLayoutId id="2147483888" r:id="rId17"/>
    <p:sldLayoutId id="2147483889" r:id="rId18"/>
    <p:sldLayoutId id="2147483890" r:id="rId19"/>
    <p:sldLayoutId id="2147483891" r:id="rId20"/>
    <p:sldLayoutId id="2147483892" r:id="rId21"/>
    <p:sldLayoutId id="2147483893" r:id="rId22"/>
    <p:sldLayoutId id="2147483894" r:id="rId23"/>
    <p:sldLayoutId id="2147483895" r:id="rId24"/>
    <p:sldLayoutId id="2147483896" r:id="rId25"/>
    <p:sldLayoutId id="2147483897" r:id="rId26"/>
    <p:sldLayoutId id="2147483898" r:id="rId27"/>
    <p:sldLayoutId id="2147483899" r:id="rId28"/>
    <p:sldLayoutId id="2147483900" r:id="rId29"/>
    <p:sldLayoutId id="2147483901" r:id="rId30"/>
    <p:sldLayoutId id="2147483902" r:id="rId31"/>
    <p:sldLayoutId id="2147483903" r:id="rId32"/>
    <p:sldLayoutId id="2147483916" r:id="rId33"/>
    <p:sldLayoutId id="2147483917" r:id="rId34"/>
    <p:sldLayoutId id="2147483918" r:id="rId35"/>
    <p:sldLayoutId id="2147483919" r:id="rId36"/>
    <p:sldLayoutId id="2147483920" r:id="rId37"/>
    <p:sldLayoutId id="2147483921" r:id="rId38"/>
    <p:sldLayoutId id="2147483922" r:id="rId39"/>
    <p:sldLayoutId id="2147483923" r:id="rId40"/>
    <p:sldLayoutId id="2147483924" r:id="rId41"/>
    <p:sldLayoutId id="2147483925" r:id="rId42"/>
    <p:sldLayoutId id="2147483926" r:id="rId43"/>
    <p:sldLayoutId id="2147483927" r:id="rId44"/>
    <p:sldLayoutId id="2147483928" r:id="rId45"/>
    <p:sldLayoutId id="2147483929" r:id="rId46"/>
    <p:sldLayoutId id="2147483930" r:id="rId47"/>
    <p:sldLayoutId id="2147483931" r:id="rId48"/>
    <p:sldLayoutId id="2147483933" r:id="rId49"/>
    <p:sldLayoutId id="2147483934" r:id="rId50"/>
    <p:sldLayoutId id="2147483935" r:id="rId51"/>
    <p:sldLayoutId id="2147483936" r:id="rId52"/>
    <p:sldLayoutId id="2147483937" r:id="rId53"/>
    <p:sldLayoutId id="2147483938" r:id="rId54"/>
    <p:sldLayoutId id="2147483939" r:id="rId55"/>
    <p:sldLayoutId id="2147483940" r:id="rId56"/>
    <p:sldLayoutId id="2147483941" r:id="rId57"/>
    <p:sldLayoutId id="2147483942" r:id="rId5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73038" indent="-173038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5938" indent="-231775" algn="l" defTabSz="914400" rtl="0" eaLnBrk="1" latinLnBrk="0" hangingPunct="1">
        <a:lnSpc>
          <a:spcPct val="100000"/>
        </a:lnSpc>
        <a:spcBef>
          <a:spcPts val="3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VMware Cloud on AWS Feature Lifecycle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0F46AE1-0163-8B4C-AAC0-7ABA940DBD2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/>
          </p:nvPr>
        </p:nvGraphicFramePr>
        <p:xfrm>
          <a:off x="836050" y="1339525"/>
          <a:ext cx="10534067" cy="4297680"/>
        </p:xfrm>
        <a:graphic>
          <a:graphicData uri="http://schemas.openxmlformats.org/drawingml/2006/table">
            <a:tbl>
              <a:tblPr firstRow="1" bandRow="1" bandCol="1">
                <a:tableStyleId>{7E9639D4-E3E2-4D34-9284-5A2195B3D0D7}</a:tableStyleId>
              </a:tblPr>
              <a:tblGrid>
                <a:gridCol w="36008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32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6940"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Phase</a:t>
                      </a:r>
                      <a:endParaRPr lang="en-US" sz="18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Description of Feature</a:t>
                      </a:r>
                      <a:r>
                        <a:rPr lang="en-US" sz="1800" b="1" kern="1200" baseline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Lifecycle Status</a:t>
                      </a:r>
                      <a:endParaRPr lang="en-US" sz="1800" b="1">
                        <a:solidFill>
                          <a:srgbClr val="0095D3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 is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available to customers and fully supported.</a:t>
                      </a:r>
                      <a:endParaRPr lang="en-US" sz="1800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Availability may be limited, e.g. based on geographic roll-out, etc.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511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 preview with a subset of customers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test and gather feedback.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  <a:r>
                        <a:rPr lang="en-US" sz="1800" b="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511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i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active 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development.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Preview 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41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27432" marB="2743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under consideration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for future development.</a:t>
                      </a: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800" i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 guaranteed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move to </a:t>
                      </a:r>
                      <a:r>
                        <a:rPr lang="en-US" sz="1800" b="1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 Developing</a:t>
                      </a:r>
                      <a:r>
                        <a:rPr lang="en-US" sz="1800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phase.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82880" marB="18288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1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065212" y="2074521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12543" y="5982600"/>
            <a:ext cx="8123332" cy="5150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Future</a:t>
            </a:r>
            <a:r>
              <a:rPr lang="en-US" sz="800"/>
              <a:t> = Feature under consideration for future development. Not guaranteed to move to </a:t>
            </a:r>
            <a:r>
              <a:rPr lang="en-US" sz="800" b="1"/>
              <a:t>In Development</a:t>
            </a:r>
            <a:r>
              <a:rPr lang="en-US" sz="800"/>
              <a:t> 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In Development </a:t>
            </a:r>
            <a:r>
              <a:rPr lang="en-US" sz="800"/>
              <a:t>= Feature in active development. Not guaranteed to move to </a:t>
            </a:r>
            <a:r>
              <a:rPr lang="en-US" sz="800" b="1"/>
              <a:t>Preview </a:t>
            </a:r>
            <a:r>
              <a:rPr lang="en-US" sz="800"/>
              <a:t>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Preview</a:t>
            </a:r>
            <a:r>
              <a:rPr lang="en-US" sz="800"/>
              <a:t> = In preview with a subset of customers to test and gather feedback. Not guaranteed to move to </a:t>
            </a:r>
            <a:r>
              <a:rPr lang="en-US" sz="800" b="1"/>
              <a:t>Available</a:t>
            </a:r>
            <a:r>
              <a:rPr lang="en-US" sz="800"/>
              <a:t> phase.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r>
              <a:rPr lang="en-US" sz="800" b="1"/>
              <a:t>Available</a:t>
            </a:r>
            <a:r>
              <a:rPr lang="en-US" sz="800"/>
              <a:t> = Feature is available to customers and fully supported. Availability may be limited, e.g. based on geographic roll-out, etc.</a:t>
            </a:r>
          </a:p>
          <a:p>
            <a:pPr marL="171450" indent="-171450">
              <a:lnSpc>
                <a:spcPct val="90000"/>
              </a:lnSpc>
              <a:buFont typeface="Arial" charset="0"/>
              <a:buChar char="•"/>
            </a:pPr>
            <a:endParaRPr lang="en-US" sz="800"/>
          </a:p>
        </p:txBody>
      </p:sp>
      <p:sp>
        <p:nvSpPr>
          <p:cNvPr id="9" name="Arrow: Pentagon 227"/>
          <p:cNvSpPr/>
          <p:nvPr/>
        </p:nvSpPr>
        <p:spPr>
          <a:xfrm>
            <a:off x="1065212" y="3208786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In Preview</a:t>
            </a:r>
          </a:p>
        </p:txBody>
      </p:sp>
      <p:sp>
        <p:nvSpPr>
          <p:cNvPr id="10" name="Arrow: Pentagon 227"/>
          <p:cNvSpPr/>
          <p:nvPr/>
        </p:nvSpPr>
        <p:spPr>
          <a:xfrm>
            <a:off x="1065212" y="4193620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1" name="Arrow: Pentagon 227"/>
          <p:cNvSpPr/>
          <p:nvPr/>
        </p:nvSpPr>
        <p:spPr>
          <a:xfrm>
            <a:off x="1065212" y="5054048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</p:spTree>
    <p:extLst>
      <p:ext uri="{BB962C8B-B14F-4D97-AF65-F5344CB8AC3E}">
        <p14:creationId xmlns:p14="http://schemas.microsoft.com/office/powerpoint/2010/main" val="378151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Service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466328291"/>
              </p:ext>
            </p:extLst>
          </p:nvPr>
        </p:nvGraphicFramePr>
        <p:xfrm>
          <a:off x="265112" y="1254276"/>
          <a:ext cx="11151034" cy="3424877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Key Themes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All Production Workloads at Scale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EMEA </a:t>
                      </a:r>
                      <a:r>
                        <a:rPr lang="en-US" sz="1400" b="1" baseline="0">
                          <a:solidFill>
                            <a:srgbClr val="0095D3"/>
                          </a:solidFill>
                        </a:rPr>
                        <a:t>Rollout</a:t>
                      </a:r>
                      <a:endParaRPr lang="en-US" sz="1400" b="1">
                        <a:solidFill>
                          <a:srgbClr val="0095D3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95D3"/>
                          </a:solidFill>
                        </a:rPr>
                        <a:t>APJ Rollout, Compliance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AWS Regions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Consumption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Support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&amp; Customer Success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SLA &amp; Maintenance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Onboarding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Compliance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s-I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2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795620" y="85084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140036" y="84952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326582" y="84688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90510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Core Infrastructure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981412043"/>
              </p:ext>
            </p:extLst>
          </p:nvPr>
        </p:nvGraphicFramePr>
        <p:xfrm>
          <a:off x="429779" y="1381263"/>
          <a:ext cx="11151034" cy="3478677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2858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Instance Type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6951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SDDC Scale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Storage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Cloud Networking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Hybrid Networking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baseline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4717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Security</a:t>
                      </a: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3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960287" y="94709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304703" y="94577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491249" y="94313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8FA27A-9A62-774C-A4EC-20042731DD3D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7888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Management, Mobility and More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678284629"/>
              </p:ext>
            </p:extLst>
          </p:nvPr>
        </p:nvGraphicFramePr>
        <p:xfrm>
          <a:off x="579809" y="1386475"/>
          <a:ext cx="11151034" cy="2804160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Hybrid Management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Workload Mobility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&amp; Migration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Application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Availability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Auto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Capacity Optimization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dirty="0">
                        <a:solidFill>
                          <a:schemeClr val="tx2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AWS Services Integration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is-I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4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2110317" y="975063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454733" y="973743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641279" y="971103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AB4BF-F518-EA41-B407-1C091E0BE3FC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233912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Ecosystem Solutions and Integrations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69457120"/>
              </p:ext>
            </p:extLst>
          </p:nvPr>
        </p:nvGraphicFramePr>
        <p:xfrm>
          <a:off x="429779" y="1431414"/>
          <a:ext cx="11151034" cy="2922330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031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VMC Add-On Services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is-I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6010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VMware</a:t>
                      </a:r>
                      <a:r>
                        <a:rPr lang="en-US" sz="1400" b="1" kern="120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Products &amp; Services</a:t>
                      </a:r>
                      <a:endParaRPr lang="en-US" sz="1400" b="1" kern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27432" marB="27432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0" i="0" kern="1200" baseline="0" dirty="0">
                        <a:solidFill>
                          <a:schemeClr val="tx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i="1" dirty="0">
                        <a:solidFill>
                          <a:srgbClr val="0070C0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6010">
                <a:tc>
                  <a:txBody>
                    <a:bodyPr/>
                    <a:lstStyle/>
                    <a:p>
                      <a:pPr algn="r"/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1400" b="1" kern="1200" baseline="300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rd</a:t>
                      </a: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Party Product &amp; Services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5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960287" y="995312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304703" y="993992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491249" y="991352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EF79B-4E9E-FD4D-989E-39E968203BCC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357742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Roadmap: Automation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67695494"/>
              </p:ext>
            </p:extLst>
          </p:nvPr>
        </p:nvGraphicFramePr>
        <p:xfrm>
          <a:off x="333864" y="1380588"/>
          <a:ext cx="11151034" cy="1346386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15248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2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72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SDDC</a:t>
                      </a:r>
                      <a:r>
                        <a:rPr lang="en-US" sz="1400" b="1" kern="120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Management</a:t>
                      </a:r>
                      <a:endParaRPr lang="en-US" sz="1400" b="1" kern="1200">
                        <a:ln>
                          <a:noFill/>
                        </a:ln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VMC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aseline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066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Cloud Console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  <a:p>
                      <a:pPr marL="0" indent="0" algn="ctr">
                        <a:buFont typeface="Arial" charset="0"/>
                        <a:buNone/>
                      </a:pP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7213" y="7358063"/>
            <a:ext cx="2741612" cy="365125"/>
          </a:xfrm>
        </p:spPr>
        <p:txBody>
          <a:bodyPr/>
          <a:lstStyle/>
          <a:p>
            <a:fld id="{6EA6D8CF-3CDE-4807-BCD2-C9F2B831AAA5}" type="slidenum">
              <a:rPr lang="en-US" smtClean="0"/>
              <a:t>6</a:t>
            </a:fld>
            <a:endParaRPr lang="en-US"/>
          </a:p>
        </p:txBody>
      </p:sp>
      <p:sp>
        <p:nvSpPr>
          <p:cNvPr id="12" name="Arrow: Pentagon 227"/>
          <p:cNvSpPr/>
          <p:nvPr/>
        </p:nvSpPr>
        <p:spPr>
          <a:xfrm>
            <a:off x="1864372" y="881189"/>
            <a:ext cx="334441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14" name="Arrow: Pentagon 230"/>
          <p:cNvSpPr/>
          <p:nvPr/>
        </p:nvSpPr>
        <p:spPr>
          <a:xfrm>
            <a:off x="5208788" y="879869"/>
            <a:ext cx="3186546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Developing</a:t>
            </a:r>
          </a:p>
        </p:txBody>
      </p:sp>
      <p:sp>
        <p:nvSpPr>
          <p:cNvPr id="16" name="Arrow: Pentagon 232"/>
          <p:cNvSpPr/>
          <p:nvPr/>
        </p:nvSpPr>
        <p:spPr>
          <a:xfrm>
            <a:off x="8395334" y="877229"/>
            <a:ext cx="3089564" cy="347661"/>
          </a:xfrm>
          <a:prstGeom prst="homePlate">
            <a:avLst/>
          </a:prstGeom>
          <a:solidFill>
            <a:schemeClr val="accent4"/>
          </a:solidFill>
          <a:ln cmpd="thickThin"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Considering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1D7BD8-3877-D44A-987B-391F61C77F39}"/>
              </a:ext>
            </a:extLst>
          </p:cNvPr>
          <p:cNvSpPr txBox="1"/>
          <p:nvPr/>
        </p:nvSpPr>
        <p:spPr>
          <a:xfrm>
            <a:off x="4127886" y="6506867"/>
            <a:ext cx="6374877" cy="16894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^ Preview feature</a:t>
            </a:r>
          </a:p>
        </p:txBody>
      </p:sp>
    </p:spTree>
    <p:extLst>
      <p:ext uri="{BB962C8B-B14F-4D97-AF65-F5344CB8AC3E}">
        <p14:creationId xmlns:p14="http://schemas.microsoft.com/office/powerpoint/2010/main" val="28178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Roadmap: Service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/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28800" y="1828800"/>
          <a:ext cx="82296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3657600"/>
                <a:gridCol w="1371600"/>
                <a:gridCol w="1371600"/>
              </a:tblGrid>
              <a:tr h="104502">
                <a:tc>
                  <a:txBody>
                    <a:bodyPr/>
                    <a:lstStyle/>
                    <a:p>
                      <a:r>
                        <a:t>Key Themes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2">
                <a:tc>
                  <a:txBody>
                    <a:bodyPr/>
                    <a:lstStyle/>
                    <a:p>
                      <a:r>
                        <a:t>AWS regions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2">
                <a:tc>
                  <a:txBody>
                    <a:bodyPr/>
                    <a:lstStyle/>
                    <a:p>
                      <a:r>
                        <a:t>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2">
                <a:tc>
                  <a:txBody>
                    <a:bodyPr/>
                    <a:lstStyle/>
                    <a:p>
                      <a:r>
                        <a:t>Support &amp; Customer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2">
                <a:tc>
                  <a:txBody>
                    <a:bodyPr/>
                    <a:lstStyle/>
                    <a:p>
                      <a:r>
                        <a:t>SLA &amp; Maintenance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2">
                <a:tc>
                  <a:txBody>
                    <a:bodyPr/>
                    <a:lstStyle/>
                    <a:p>
                      <a:r>
                        <a:t>Onboarding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  <a:tr h="104508">
                <a:tc>
                  <a:txBody>
                    <a:bodyPr/>
                    <a:lstStyle/>
                    <a:p>
                      <a:r>
                        <a:t>Compliance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dark_16x9">
  <a:themeElements>
    <a:clrScheme name="Custom 50">
      <a:dk1>
        <a:srgbClr val="F2F2F2"/>
      </a:dk1>
      <a:lt1>
        <a:srgbClr val="002142"/>
      </a:lt1>
      <a:dk2>
        <a:srgbClr val="FFFFFF"/>
      </a:dk2>
      <a:lt2>
        <a:srgbClr val="717074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6DB33F"/>
      </a:hlink>
      <a:folHlink>
        <a:srgbClr val="387C2C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are Corporate Template Dark 2018" id="{B7F83931-8EB5-E845-B6C7-0D96DAF9CCC2}" vid="{5462DB05-89E8-3F4A-A957-989D6E310133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AA2FE67655DE4B8EAD35970F341BE9" ma:contentTypeVersion="4" ma:contentTypeDescription="Create a new document." ma:contentTypeScope="" ma:versionID="95ff4fd8ecf2884d18c148b8db3438cb">
  <xsd:schema xmlns:xsd="http://www.w3.org/2001/XMLSchema" xmlns:xs="http://www.w3.org/2001/XMLSchema" xmlns:p="http://schemas.microsoft.com/office/2006/metadata/properties" xmlns:ns2="49cb34e4-3a2d-49c0-8722-75dfdc81dc10" xmlns:ns3="5f6f9e04-a7c7-403b-b968-19a91a041988" targetNamespace="http://schemas.microsoft.com/office/2006/metadata/properties" ma:root="true" ma:fieldsID="354836ec5cf3a3dc6b41cc11f345fc2e" ns2:_="" ns3:_="">
    <xsd:import namespace="49cb34e4-3a2d-49c0-8722-75dfdc81dc10"/>
    <xsd:import namespace="5f6f9e04-a7c7-403b-b968-19a91a0419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cb34e4-3a2d-49c0-8722-75dfdc81dc1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6f9e04-a7c7-403b-b968-19a91a0419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2CC865-96E5-434C-BA4A-00C5F40B25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cb34e4-3a2d-49c0-8722-75dfdc81dc10"/>
    <ds:schemaRef ds:uri="5f6f9e04-a7c7-403b-b968-19a91a0419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8C5E478-7752-4690-82E4-5726FCA99CE6}">
  <ds:schemaRefs>
    <ds:schemaRef ds:uri="http://schemas.microsoft.com/office/2006/documentManagement/types"/>
    <ds:schemaRef ds:uri="http://www.w3.org/XML/1998/namespace"/>
    <ds:schemaRef ds:uri="49cb34e4-3a2d-49c0-8722-75dfdc81dc10"/>
    <ds:schemaRef ds:uri="http://purl.org/dc/dcmitype/"/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5f6f9e04-a7c7-403b-b968-19a91a041988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EABD373-8556-4B0F-94FD-FE8739EB3E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307</Words>
  <Application>Microsoft Macintosh PowerPoint</Application>
  <PresentationFormat>Custom</PresentationFormat>
  <Paragraphs>83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Camphor Std</vt:lpstr>
      <vt:lpstr>Metropolis</vt:lpstr>
      <vt:lpstr>Metropolis Light</vt:lpstr>
      <vt:lpstr>Open Sans</vt:lpstr>
      <vt:lpstr>Verdana</vt:lpstr>
      <vt:lpstr>Wingdings</vt:lpstr>
      <vt:lpstr>VMware_dark_16x9</vt:lpstr>
      <vt:lpstr>VMware Cloud on AWS Feature Lifecycle</vt:lpstr>
      <vt:lpstr>Roadmap: Service</vt:lpstr>
      <vt:lpstr>Roadmap: Core Infrastructure</vt:lpstr>
      <vt:lpstr>Roadmap: Management, Mobility and More</vt:lpstr>
      <vt:lpstr>Roadmap: Ecosystem Solutions and Integrations</vt:lpstr>
      <vt:lpstr>Roadmap: Automation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Gifford</dc:creator>
  <cp:lastModifiedBy/>
  <cp:revision>1</cp:revision>
  <dcterms:created xsi:type="dcterms:W3CDTF">2018-02-11T05:33:27Z</dcterms:created>
  <dcterms:modified xsi:type="dcterms:W3CDTF">2018-05-16T20:39:15Z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0x010100BCAA2FE67655DE4B8EAD35970F341BE9</vt:lpwstr>
  </property>
</Properties>
</file>

<file path=docProps/thumbnail.jpeg>
</file>